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Lst>
  <p:sldIdLst>
    <p:sldId id="256" r:id="rId2"/>
    <p:sldId id="257" r:id="rId3"/>
    <p:sldId id="258" r:id="rId4"/>
    <p:sldId id="259" r:id="rId5"/>
    <p:sldId id="265" r:id="rId6"/>
    <p:sldId id="260" r:id="rId7"/>
    <p:sldId id="261" r:id="rId8"/>
    <p:sldId id="262" r:id="rId9"/>
    <p:sldId id="267" r:id="rId10"/>
    <p:sldId id="272" r:id="rId11"/>
    <p:sldId id="263" r:id="rId12"/>
    <p:sldId id="269" r:id="rId13"/>
    <p:sldId id="270" r:id="rId14"/>
    <p:sldId id="276" r:id="rId15"/>
    <p:sldId id="275" r:id="rId16"/>
    <p:sldId id="277" r:id="rId17"/>
    <p:sldId id="278" r:id="rId18"/>
    <p:sldId id="274" r:id="rId19"/>
    <p:sldId id="268" r:id="rId20"/>
    <p:sldId id="279" r:id="rId21"/>
    <p:sldId id="28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A4C0"/>
    <a:srgbClr val="000000"/>
    <a:srgbClr val="2B0730"/>
    <a:srgbClr val="461D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636"/>
    <p:restoredTop sz="94694"/>
  </p:normalViewPr>
  <p:slideViewPr>
    <p:cSldViewPr snapToGrid="0" snapToObjects="1">
      <p:cViewPr varScale="1">
        <p:scale>
          <a:sx n="110" d="100"/>
          <a:sy n="110" d="100"/>
        </p:scale>
        <p:origin x="184" y="3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3" Type="http://schemas.openxmlformats.org/officeDocument/2006/relationships/image" Target="../media/image40.jpg"/><Relationship Id="rId7" Type="http://schemas.openxmlformats.org/officeDocument/2006/relationships/image" Target="../media/image44.png"/><Relationship Id="rId2" Type="http://schemas.openxmlformats.org/officeDocument/2006/relationships/image" Target="../media/image39.png"/><Relationship Id="rId1" Type="http://schemas.openxmlformats.org/officeDocument/2006/relationships/image" Target="../media/image38.png"/><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jp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40.jpg"/><Relationship Id="rId7" Type="http://schemas.openxmlformats.org/officeDocument/2006/relationships/image" Target="../media/image44.png"/><Relationship Id="rId2" Type="http://schemas.openxmlformats.org/officeDocument/2006/relationships/image" Target="../media/image39.png"/><Relationship Id="rId1" Type="http://schemas.openxmlformats.org/officeDocument/2006/relationships/image" Target="../media/image38.png"/><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jp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1EB54E-1D94-45BB-862E-CDDCFBF84714}"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9C5998E-CF19-4AEE-BBA8-935AB4CCE893}">
      <dgm:prSet/>
      <dgm:spPr/>
      <dgm:t>
        <a:bodyPr/>
        <a:lstStyle/>
        <a:p>
          <a:pPr>
            <a:defRPr cap="all"/>
          </a:pPr>
          <a:r>
            <a:rPr lang="en-US"/>
            <a:t>Toilets</a:t>
          </a:r>
        </a:p>
      </dgm:t>
    </dgm:pt>
    <dgm:pt modelId="{6714EBEE-15D0-4FE7-8EDE-966DD467A1D7}" type="parTrans" cxnId="{76DB120B-3D96-4032-8A99-02165844316E}">
      <dgm:prSet/>
      <dgm:spPr/>
      <dgm:t>
        <a:bodyPr/>
        <a:lstStyle/>
        <a:p>
          <a:endParaRPr lang="en-US"/>
        </a:p>
      </dgm:t>
    </dgm:pt>
    <dgm:pt modelId="{10AB29AF-36E6-4329-BEA5-31CAA9B37F2B}" type="sibTrans" cxnId="{76DB120B-3D96-4032-8A99-02165844316E}">
      <dgm:prSet/>
      <dgm:spPr/>
      <dgm:t>
        <a:bodyPr/>
        <a:lstStyle/>
        <a:p>
          <a:endParaRPr lang="en-US"/>
        </a:p>
      </dgm:t>
    </dgm:pt>
    <dgm:pt modelId="{58195243-A95E-4E55-BCDB-B092D5C63B5F}">
      <dgm:prSet/>
      <dgm:spPr/>
      <dgm:t>
        <a:bodyPr/>
        <a:lstStyle/>
        <a:p>
          <a:pPr>
            <a:defRPr cap="all"/>
          </a:pPr>
          <a:r>
            <a:rPr lang="en-US"/>
            <a:t>Water/Coffee/Tea</a:t>
          </a:r>
        </a:p>
      </dgm:t>
    </dgm:pt>
    <dgm:pt modelId="{3DE08FEF-2157-4D44-8DCF-C70A7B0A33F6}" type="parTrans" cxnId="{8B71A150-A1F0-4214-BA4D-BC9AA6FA745A}">
      <dgm:prSet/>
      <dgm:spPr/>
      <dgm:t>
        <a:bodyPr/>
        <a:lstStyle/>
        <a:p>
          <a:endParaRPr lang="en-US"/>
        </a:p>
      </dgm:t>
    </dgm:pt>
    <dgm:pt modelId="{C0668A98-51EC-4AEC-B5D5-7C408B1B5B22}" type="sibTrans" cxnId="{8B71A150-A1F0-4214-BA4D-BC9AA6FA745A}">
      <dgm:prSet/>
      <dgm:spPr/>
      <dgm:t>
        <a:bodyPr/>
        <a:lstStyle/>
        <a:p>
          <a:endParaRPr lang="en-US"/>
        </a:p>
      </dgm:t>
    </dgm:pt>
    <dgm:pt modelId="{BBFCDD20-604A-426B-AFC7-4C0662351509}">
      <dgm:prSet/>
      <dgm:spPr/>
      <dgm:t>
        <a:bodyPr/>
        <a:lstStyle/>
        <a:p>
          <a:pPr>
            <a:defRPr cap="all"/>
          </a:pPr>
          <a:r>
            <a:rPr lang="en-US"/>
            <a:t>Building Access</a:t>
          </a:r>
        </a:p>
      </dgm:t>
    </dgm:pt>
    <dgm:pt modelId="{BF1D2B9F-7FD1-486D-9205-4382F3E917DC}" type="parTrans" cxnId="{E1385D9A-6839-47D0-8FB6-23F28877EF20}">
      <dgm:prSet/>
      <dgm:spPr/>
      <dgm:t>
        <a:bodyPr/>
        <a:lstStyle/>
        <a:p>
          <a:endParaRPr lang="en-US"/>
        </a:p>
      </dgm:t>
    </dgm:pt>
    <dgm:pt modelId="{42EF24E6-440C-431F-A970-C436F29C1759}" type="sibTrans" cxnId="{E1385D9A-6839-47D0-8FB6-23F28877EF20}">
      <dgm:prSet/>
      <dgm:spPr/>
      <dgm:t>
        <a:bodyPr/>
        <a:lstStyle/>
        <a:p>
          <a:endParaRPr lang="en-US"/>
        </a:p>
      </dgm:t>
    </dgm:pt>
    <dgm:pt modelId="{4ACF6543-49E5-4845-B8AF-BC16707CBA0C}">
      <dgm:prSet/>
      <dgm:spPr/>
      <dgm:t>
        <a:bodyPr/>
        <a:lstStyle/>
        <a:p>
          <a:pPr>
            <a:defRPr cap="all"/>
          </a:pPr>
          <a:r>
            <a:rPr lang="en-US"/>
            <a:t>Fire Evacuation</a:t>
          </a:r>
        </a:p>
      </dgm:t>
    </dgm:pt>
    <dgm:pt modelId="{F9FC741B-A63A-4768-8721-44A7E8567FE1}" type="parTrans" cxnId="{B230B0BB-C165-4668-A22C-EBE7436AD82C}">
      <dgm:prSet/>
      <dgm:spPr/>
      <dgm:t>
        <a:bodyPr/>
        <a:lstStyle/>
        <a:p>
          <a:endParaRPr lang="en-US"/>
        </a:p>
      </dgm:t>
    </dgm:pt>
    <dgm:pt modelId="{A3D9B8BF-594C-43B5-9579-2D36C787817B}" type="sibTrans" cxnId="{B230B0BB-C165-4668-A22C-EBE7436AD82C}">
      <dgm:prSet/>
      <dgm:spPr/>
      <dgm:t>
        <a:bodyPr/>
        <a:lstStyle/>
        <a:p>
          <a:endParaRPr lang="en-US"/>
        </a:p>
      </dgm:t>
    </dgm:pt>
    <dgm:pt modelId="{6F344C87-5E4C-46FD-9FA8-D2641D02AE01}" type="pres">
      <dgm:prSet presAssocID="{8A1EB54E-1D94-45BB-862E-CDDCFBF84714}" presName="root" presStyleCnt="0">
        <dgm:presLayoutVars>
          <dgm:dir/>
          <dgm:resizeHandles val="exact"/>
        </dgm:presLayoutVars>
      </dgm:prSet>
      <dgm:spPr/>
    </dgm:pt>
    <dgm:pt modelId="{43854A37-5C9F-4045-AC8F-8B75A3A2CC8D}" type="pres">
      <dgm:prSet presAssocID="{49C5998E-CF19-4AEE-BBA8-935AB4CCE893}" presName="compNode" presStyleCnt="0"/>
      <dgm:spPr/>
    </dgm:pt>
    <dgm:pt modelId="{1CDB1D87-7C15-4A84-9D4D-AA0F8195CE06}" type="pres">
      <dgm:prSet presAssocID="{49C5998E-CF19-4AEE-BBA8-935AB4CCE893}" presName="iconBgRect" presStyleLbl="bgShp" presStyleIdx="0" presStyleCnt="4"/>
      <dgm:spPr/>
    </dgm:pt>
    <dgm:pt modelId="{D1B5DB72-77C3-4E48-AAF0-FC1E254F3351}" type="pres">
      <dgm:prSet presAssocID="{49C5998E-CF19-4AEE-BBA8-935AB4CCE89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oiletPaper"/>
        </a:ext>
      </dgm:extLst>
    </dgm:pt>
    <dgm:pt modelId="{5DF22683-A3A7-47E4-AC8A-166B0C940E2A}" type="pres">
      <dgm:prSet presAssocID="{49C5998E-CF19-4AEE-BBA8-935AB4CCE893}" presName="spaceRect" presStyleCnt="0"/>
      <dgm:spPr/>
    </dgm:pt>
    <dgm:pt modelId="{2D1D1AFA-E6D9-4C0D-87CE-10953F6659C0}" type="pres">
      <dgm:prSet presAssocID="{49C5998E-CF19-4AEE-BBA8-935AB4CCE893}" presName="textRect" presStyleLbl="revTx" presStyleIdx="0" presStyleCnt="4">
        <dgm:presLayoutVars>
          <dgm:chMax val="1"/>
          <dgm:chPref val="1"/>
        </dgm:presLayoutVars>
      </dgm:prSet>
      <dgm:spPr/>
    </dgm:pt>
    <dgm:pt modelId="{DC3CA681-7E0C-4D94-BDD2-FC51EAD49031}" type="pres">
      <dgm:prSet presAssocID="{10AB29AF-36E6-4329-BEA5-31CAA9B37F2B}" presName="sibTrans" presStyleCnt="0"/>
      <dgm:spPr/>
    </dgm:pt>
    <dgm:pt modelId="{88D90336-4D89-4748-89A5-0B2FD0B77DB0}" type="pres">
      <dgm:prSet presAssocID="{58195243-A95E-4E55-BCDB-B092D5C63B5F}" presName="compNode" presStyleCnt="0"/>
      <dgm:spPr/>
    </dgm:pt>
    <dgm:pt modelId="{E5A8540D-4D3D-4926-B9C5-1A62D9108C09}" type="pres">
      <dgm:prSet presAssocID="{58195243-A95E-4E55-BCDB-B092D5C63B5F}" presName="iconBgRect" presStyleLbl="bgShp" presStyleIdx="1" presStyleCnt="4"/>
      <dgm:spPr/>
    </dgm:pt>
    <dgm:pt modelId="{005828BB-E534-48FA-AA91-16E52F027924}" type="pres">
      <dgm:prSet presAssocID="{58195243-A95E-4E55-BCDB-B092D5C63B5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
        </a:ext>
      </dgm:extLst>
    </dgm:pt>
    <dgm:pt modelId="{7401754C-FE46-4821-8CC5-0DAB7AAA5D77}" type="pres">
      <dgm:prSet presAssocID="{58195243-A95E-4E55-BCDB-B092D5C63B5F}" presName="spaceRect" presStyleCnt="0"/>
      <dgm:spPr/>
    </dgm:pt>
    <dgm:pt modelId="{1088DB9F-7FAA-4BFA-8AE7-B45679A38AE3}" type="pres">
      <dgm:prSet presAssocID="{58195243-A95E-4E55-BCDB-B092D5C63B5F}" presName="textRect" presStyleLbl="revTx" presStyleIdx="1" presStyleCnt="4">
        <dgm:presLayoutVars>
          <dgm:chMax val="1"/>
          <dgm:chPref val="1"/>
        </dgm:presLayoutVars>
      </dgm:prSet>
      <dgm:spPr/>
    </dgm:pt>
    <dgm:pt modelId="{5230B11D-7604-4136-AFDF-852EA38FB954}" type="pres">
      <dgm:prSet presAssocID="{C0668A98-51EC-4AEC-B5D5-7C408B1B5B22}" presName="sibTrans" presStyleCnt="0"/>
      <dgm:spPr/>
    </dgm:pt>
    <dgm:pt modelId="{40A26BC5-1B1D-4A4E-AB99-D4A78E27BF60}" type="pres">
      <dgm:prSet presAssocID="{BBFCDD20-604A-426B-AFC7-4C0662351509}" presName="compNode" presStyleCnt="0"/>
      <dgm:spPr/>
    </dgm:pt>
    <dgm:pt modelId="{BDDBEA03-766D-424B-AFDF-4544FD6CF604}" type="pres">
      <dgm:prSet presAssocID="{BBFCDD20-604A-426B-AFC7-4C0662351509}" presName="iconBgRect" presStyleLbl="bgShp" presStyleIdx="2" presStyleCnt="4"/>
      <dgm:spPr/>
    </dgm:pt>
    <dgm:pt modelId="{3C0CBE40-2136-4916-A113-6FE8F71C7BA8}" type="pres">
      <dgm:prSet presAssocID="{BBFCDD20-604A-426B-AFC7-4C0662351509}"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ilding"/>
        </a:ext>
      </dgm:extLst>
    </dgm:pt>
    <dgm:pt modelId="{FAC0F583-D1C3-489C-9B6B-190C5DE7FBB8}" type="pres">
      <dgm:prSet presAssocID="{BBFCDD20-604A-426B-AFC7-4C0662351509}" presName="spaceRect" presStyleCnt="0"/>
      <dgm:spPr/>
    </dgm:pt>
    <dgm:pt modelId="{A6893BE1-AEF5-41F3-BB90-565B5531B061}" type="pres">
      <dgm:prSet presAssocID="{BBFCDD20-604A-426B-AFC7-4C0662351509}" presName="textRect" presStyleLbl="revTx" presStyleIdx="2" presStyleCnt="4">
        <dgm:presLayoutVars>
          <dgm:chMax val="1"/>
          <dgm:chPref val="1"/>
        </dgm:presLayoutVars>
      </dgm:prSet>
      <dgm:spPr/>
    </dgm:pt>
    <dgm:pt modelId="{559D9550-D48B-4178-9DEB-6E4013D93A99}" type="pres">
      <dgm:prSet presAssocID="{42EF24E6-440C-431F-A970-C436F29C1759}" presName="sibTrans" presStyleCnt="0"/>
      <dgm:spPr/>
    </dgm:pt>
    <dgm:pt modelId="{699B4E86-AAB3-4CDF-9BA3-509BC3866F86}" type="pres">
      <dgm:prSet presAssocID="{4ACF6543-49E5-4845-B8AF-BC16707CBA0C}" presName="compNode" presStyleCnt="0"/>
      <dgm:spPr/>
    </dgm:pt>
    <dgm:pt modelId="{486AE56A-0F74-4A1C-8FBD-315C2923BB25}" type="pres">
      <dgm:prSet presAssocID="{4ACF6543-49E5-4845-B8AF-BC16707CBA0C}" presName="iconBgRect" presStyleLbl="bgShp" presStyleIdx="3" presStyleCnt="4"/>
      <dgm:spPr/>
    </dgm:pt>
    <dgm:pt modelId="{16DFD24A-9E8C-479B-9BC5-ADF2E44D5D8A}" type="pres">
      <dgm:prSet presAssocID="{4ACF6543-49E5-4845-B8AF-BC16707CBA0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re"/>
        </a:ext>
      </dgm:extLst>
    </dgm:pt>
    <dgm:pt modelId="{B8253EFE-244B-40CB-B706-09FF25FEE1F4}" type="pres">
      <dgm:prSet presAssocID="{4ACF6543-49E5-4845-B8AF-BC16707CBA0C}" presName="spaceRect" presStyleCnt="0"/>
      <dgm:spPr/>
    </dgm:pt>
    <dgm:pt modelId="{4288F321-D17D-4115-B01D-B68C9C670D52}" type="pres">
      <dgm:prSet presAssocID="{4ACF6543-49E5-4845-B8AF-BC16707CBA0C}" presName="textRect" presStyleLbl="revTx" presStyleIdx="3" presStyleCnt="4">
        <dgm:presLayoutVars>
          <dgm:chMax val="1"/>
          <dgm:chPref val="1"/>
        </dgm:presLayoutVars>
      </dgm:prSet>
      <dgm:spPr/>
    </dgm:pt>
  </dgm:ptLst>
  <dgm:cxnLst>
    <dgm:cxn modelId="{76DB120B-3D96-4032-8A99-02165844316E}" srcId="{8A1EB54E-1D94-45BB-862E-CDDCFBF84714}" destId="{49C5998E-CF19-4AEE-BBA8-935AB4CCE893}" srcOrd="0" destOrd="0" parTransId="{6714EBEE-15D0-4FE7-8EDE-966DD467A1D7}" sibTransId="{10AB29AF-36E6-4329-BEA5-31CAA9B37F2B}"/>
    <dgm:cxn modelId="{C163A70B-5DBD-4A93-81CD-39ED50333E1D}" type="presOf" srcId="{BBFCDD20-604A-426B-AFC7-4C0662351509}" destId="{A6893BE1-AEF5-41F3-BB90-565B5531B061}" srcOrd="0" destOrd="0" presId="urn:microsoft.com/office/officeart/2018/5/layout/IconCircleLabelList"/>
    <dgm:cxn modelId="{8B71A150-A1F0-4214-BA4D-BC9AA6FA745A}" srcId="{8A1EB54E-1D94-45BB-862E-CDDCFBF84714}" destId="{58195243-A95E-4E55-BCDB-B092D5C63B5F}" srcOrd="1" destOrd="0" parTransId="{3DE08FEF-2157-4D44-8DCF-C70A7B0A33F6}" sibTransId="{C0668A98-51EC-4AEC-B5D5-7C408B1B5B22}"/>
    <dgm:cxn modelId="{E1374F77-37BB-43AA-8D63-56056442D1D0}" type="presOf" srcId="{58195243-A95E-4E55-BCDB-B092D5C63B5F}" destId="{1088DB9F-7FAA-4BFA-8AE7-B45679A38AE3}" srcOrd="0" destOrd="0" presId="urn:microsoft.com/office/officeart/2018/5/layout/IconCircleLabelList"/>
    <dgm:cxn modelId="{649F8889-DDCA-4E6D-A899-08058CC22C03}" type="presOf" srcId="{8A1EB54E-1D94-45BB-862E-CDDCFBF84714}" destId="{6F344C87-5E4C-46FD-9FA8-D2641D02AE01}" srcOrd="0" destOrd="0" presId="urn:microsoft.com/office/officeart/2018/5/layout/IconCircleLabelList"/>
    <dgm:cxn modelId="{F47FC697-D48C-4DDD-A11B-B60758D1C482}" type="presOf" srcId="{4ACF6543-49E5-4845-B8AF-BC16707CBA0C}" destId="{4288F321-D17D-4115-B01D-B68C9C670D52}" srcOrd="0" destOrd="0" presId="urn:microsoft.com/office/officeart/2018/5/layout/IconCircleLabelList"/>
    <dgm:cxn modelId="{E1385D9A-6839-47D0-8FB6-23F28877EF20}" srcId="{8A1EB54E-1D94-45BB-862E-CDDCFBF84714}" destId="{BBFCDD20-604A-426B-AFC7-4C0662351509}" srcOrd="2" destOrd="0" parTransId="{BF1D2B9F-7FD1-486D-9205-4382F3E917DC}" sibTransId="{42EF24E6-440C-431F-A970-C436F29C1759}"/>
    <dgm:cxn modelId="{B230B0BB-C165-4668-A22C-EBE7436AD82C}" srcId="{8A1EB54E-1D94-45BB-862E-CDDCFBF84714}" destId="{4ACF6543-49E5-4845-B8AF-BC16707CBA0C}" srcOrd="3" destOrd="0" parTransId="{F9FC741B-A63A-4768-8721-44A7E8567FE1}" sibTransId="{A3D9B8BF-594C-43B5-9579-2D36C787817B}"/>
    <dgm:cxn modelId="{61E441C7-DCB5-4A05-9A0C-2D76D451EAB5}" type="presOf" srcId="{49C5998E-CF19-4AEE-BBA8-935AB4CCE893}" destId="{2D1D1AFA-E6D9-4C0D-87CE-10953F6659C0}" srcOrd="0" destOrd="0" presId="urn:microsoft.com/office/officeart/2018/5/layout/IconCircleLabelList"/>
    <dgm:cxn modelId="{F7459961-6DFD-4242-889F-0B0EEB677095}" type="presParOf" srcId="{6F344C87-5E4C-46FD-9FA8-D2641D02AE01}" destId="{43854A37-5C9F-4045-AC8F-8B75A3A2CC8D}" srcOrd="0" destOrd="0" presId="urn:microsoft.com/office/officeart/2018/5/layout/IconCircleLabelList"/>
    <dgm:cxn modelId="{A94B53C4-473F-4F99-BD3B-602370588161}" type="presParOf" srcId="{43854A37-5C9F-4045-AC8F-8B75A3A2CC8D}" destId="{1CDB1D87-7C15-4A84-9D4D-AA0F8195CE06}" srcOrd="0" destOrd="0" presId="urn:microsoft.com/office/officeart/2018/5/layout/IconCircleLabelList"/>
    <dgm:cxn modelId="{12488743-93A8-4400-9541-858778C95BD9}" type="presParOf" srcId="{43854A37-5C9F-4045-AC8F-8B75A3A2CC8D}" destId="{D1B5DB72-77C3-4E48-AAF0-FC1E254F3351}" srcOrd="1" destOrd="0" presId="urn:microsoft.com/office/officeart/2018/5/layout/IconCircleLabelList"/>
    <dgm:cxn modelId="{4C1EDD63-34C7-445A-8536-CFF9407FC379}" type="presParOf" srcId="{43854A37-5C9F-4045-AC8F-8B75A3A2CC8D}" destId="{5DF22683-A3A7-47E4-AC8A-166B0C940E2A}" srcOrd="2" destOrd="0" presId="urn:microsoft.com/office/officeart/2018/5/layout/IconCircleLabelList"/>
    <dgm:cxn modelId="{BC832764-EE91-4011-A80C-1077B0CA78C7}" type="presParOf" srcId="{43854A37-5C9F-4045-AC8F-8B75A3A2CC8D}" destId="{2D1D1AFA-E6D9-4C0D-87CE-10953F6659C0}" srcOrd="3" destOrd="0" presId="urn:microsoft.com/office/officeart/2018/5/layout/IconCircleLabelList"/>
    <dgm:cxn modelId="{E81DF4AA-43DC-4902-9743-696217ACDDDC}" type="presParOf" srcId="{6F344C87-5E4C-46FD-9FA8-D2641D02AE01}" destId="{DC3CA681-7E0C-4D94-BDD2-FC51EAD49031}" srcOrd="1" destOrd="0" presId="urn:microsoft.com/office/officeart/2018/5/layout/IconCircleLabelList"/>
    <dgm:cxn modelId="{AB837CDE-6031-4F49-A0BE-531BE9186D1F}" type="presParOf" srcId="{6F344C87-5E4C-46FD-9FA8-D2641D02AE01}" destId="{88D90336-4D89-4748-89A5-0B2FD0B77DB0}" srcOrd="2" destOrd="0" presId="urn:microsoft.com/office/officeart/2018/5/layout/IconCircleLabelList"/>
    <dgm:cxn modelId="{EA4F12B1-919C-407F-BFB5-30746173537B}" type="presParOf" srcId="{88D90336-4D89-4748-89A5-0B2FD0B77DB0}" destId="{E5A8540D-4D3D-4926-B9C5-1A62D9108C09}" srcOrd="0" destOrd="0" presId="urn:microsoft.com/office/officeart/2018/5/layout/IconCircleLabelList"/>
    <dgm:cxn modelId="{E7E552F0-9C0D-4093-9F5E-CF282C9DD778}" type="presParOf" srcId="{88D90336-4D89-4748-89A5-0B2FD0B77DB0}" destId="{005828BB-E534-48FA-AA91-16E52F027924}" srcOrd="1" destOrd="0" presId="urn:microsoft.com/office/officeart/2018/5/layout/IconCircleLabelList"/>
    <dgm:cxn modelId="{5B2FC759-7717-4D9F-9E72-3A33700CB2F8}" type="presParOf" srcId="{88D90336-4D89-4748-89A5-0B2FD0B77DB0}" destId="{7401754C-FE46-4821-8CC5-0DAB7AAA5D77}" srcOrd="2" destOrd="0" presId="urn:microsoft.com/office/officeart/2018/5/layout/IconCircleLabelList"/>
    <dgm:cxn modelId="{23E11FF7-C7FF-4F39-9936-A007D1193A7E}" type="presParOf" srcId="{88D90336-4D89-4748-89A5-0B2FD0B77DB0}" destId="{1088DB9F-7FAA-4BFA-8AE7-B45679A38AE3}" srcOrd="3" destOrd="0" presId="urn:microsoft.com/office/officeart/2018/5/layout/IconCircleLabelList"/>
    <dgm:cxn modelId="{3F1D0703-BDA9-45CB-B7D7-D8836F55E9C9}" type="presParOf" srcId="{6F344C87-5E4C-46FD-9FA8-D2641D02AE01}" destId="{5230B11D-7604-4136-AFDF-852EA38FB954}" srcOrd="3" destOrd="0" presId="urn:microsoft.com/office/officeart/2018/5/layout/IconCircleLabelList"/>
    <dgm:cxn modelId="{A57846FE-DBC6-484D-8AFF-E9351AEB9853}" type="presParOf" srcId="{6F344C87-5E4C-46FD-9FA8-D2641D02AE01}" destId="{40A26BC5-1B1D-4A4E-AB99-D4A78E27BF60}" srcOrd="4" destOrd="0" presId="urn:microsoft.com/office/officeart/2018/5/layout/IconCircleLabelList"/>
    <dgm:cxn modelId="{43C3A843-1D36-459D-AFFA-E7D03106CF5B}" type="presParOf" srcId="{40A26BC5-1B1D-4A4E-AB99-D4A78E27BF60}" destId="{BDDBEA03-766D-424B-AFDF-4544FD6CF604}" srcOrd="0" destOrd="0" presId="urn:microsoft.com/office/officeart/2018/5/layout/IconCircleLabelList"/>
    <dgm:cxn modelId="{C456A771-D708-4E72-B233-9F7828C2755B}" type="presParOf" srcId="{40A26BC5-1B1D-4A4E-AB99-D4A78E27BF60}" destId="{3C0CBE40-2136-4916-A113-6FE8F71C7BA8}" srcOrd="1" destOrd="0" presId="urn:microsoft.com/office/officeart/2018/5/layout/IconCircleLabelList"/>
    <dgm:cxn modelId="{D6F83BDC-C445-4077-B7C1-1D0D4C0B840C}" type="presParOf" srcId="{40A26BC5-1B1D-4A4E-AB99-D4A78E27BF60}" destId="{FAC0F583-D1C3-489C-9B6B-190C5DE7FBB8}" srcOrd="2" destOrd="0" presId="urn:microsoft.com/office/officeart/2018/5/layout/IconCircleLabelList"/>
    <dgm:cxn modelId="{1E64779F-6C97-4B95-926D-BD5AA373949B}" type="presParOf" srcId="{40A26BC5-1B1D-4A4E-AB99-D4A78E27BF60}" destId="{A6893BE1-AEF5-41F3-BB90-565B5531B061}" srcOrd="3" destOrd="0" presId="urn:microsoft.com/office/officeart/2018/5/layout/IconCircleLabelList"/>
    <dgm:cxn modelId="{73341C49-4C8F-4597-B7D1-6372D22F7BD9}" type="presParOf" srcId="{6F344C87-5E4C-46FD-9FA8-D2641D02AE01}" destId="{559D9550-D48B-4178-9DEB-6E4013D93A99}" srcOrd="5" destOrd="0" presId="urn:microsoft.com/office/officeart/2018/5/layout/IconCircleLabelList"/>
    <dgm:cxn modelId="{033E46C5-FD88-40C4-8EA8-62D97FE6636B}" type="presParOf" srcId="{6F344C87-5E4C-46FD-9FA8-D2641D02AE01}" destId="{699B4E86-AAB3-4CDF-9BA3-509BC3866F86}" srcOrd="6" destOrd="0" presId="urn:microsoft.com/office/officeart/2018/5/layout/IconCircleLabelList"/>
    <dgm:cxn modelId="{97219F10-3A3C-43EA-87E6-AF322D86BC08}" type="presParOf" srcId="{699B4E86-AAB3-4CDF-9BA3-509BC3866F86}" destId="{486AE56A-0F74-4A1C-8FBD-315C2923BB25}" srcOrd="0" destOrd="0" presId="urn:microsoft.com/office/officeart/2018/5/layout/IconCircleLabelList"/>
    <dgm:cxn modelId="{6A78E0E4-5F9F-43E3-9E7F-DA9E7A822FFB}" type="presParOf" srcId="{699B4E86-AAB3-4CDF-9BA3-509BC3866F86}" destId="{16DFD24A-9E8C-479B-9BC5-ADF2E44D5D8A}" srcOrd="1" destOrd="0" presId="urn:microsoft.com/office/officeart/2018/5/layout/IconCircleLabelList"/>
    <dgm:cxn modelId="{1B8BDD83-83BD-4AE0-9CB7-AB61F22B46A0}" type="presParOf" srcId="{699B4E86-AAB3-4CDF-9BA3-509BC3866F86}" destId="{B8253EFE-244B-40CB-B706-09FF25FEE1F4}" srcOrd="2" destOrd="0" presId="urn:microsoft.com/office/officeart/2018/5/layout/IconCircleLabelList"/>
    <dgm:cxn modelId="{ED83483B-3D1E-4253-B0EB-C71E32042660}" type="presParOf" srcId="{699B4E86-AAB3-4CDF-9BA3-509BC3866F86}" destId="{4288F321-D17D-4115-B01D-B68C9C670D52}"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0BAF0A-9ABF-7A49-A9F0-70849AF5C24A}" type="doc">
      <dgm:prSet loTypeId="urn:microsoft.com/office/officeart/2005/8/layout/vList4" loCatId="" qsTypeId="urn:microsoft.com/office/officeart/2005/8/quickstyle/simple3" qsCatId="simple" csTypeId="urn:microsoft.com/office/officeart/2005/8/colors/accent1_2" csCatId="accent1" phldr="1"/>
      <dgm:spPr/>
      <dgm:t>
        <a:bodyPr/>
        <a:lstStyle/>
        <a:p>
          <a:endParaRPr lang="en-GB"/>
        </a:p>
      </dgm:t>
    </dgm:pt>
    <dgm:pt modelId="{7C8AF230-9B42-794B-997B-20350886BD73}">
      <dgm:prSet phldrT="[Text]"/>
      <dgm:spPr/>
      <dgm:t>
        <a:bodyPr/>
        <a:lstStyle/>
        <a:p>
          <a:pPr>
            <a:buNone/>
          </a:pPr>
          <a:r>
            <a:rPr lang="en-GB" dirty="0"/>
            <a:t>7 Application Layer</a:t>
          </a:r>
        </a:p>
      </dgm:t>
    </dgm:pt>
    <dgm:pt modelId="{0153DBC2-97BF-334F-A2D1-53A6E96166E5}" type="parTrans" cxnId="{8AF4EC0B-0310-4C48-AB7D-E1577AFCBA72}">
      <dgm:prSet/>
      <dgm:spPr/>
      <dgm:t>
        <a:bodyPr/>
        <a:lstStyle/>
        <a:p>
          <a:endParaRPr lang="en-GB"/>
        </a:p>
      </dgm:t>
    </dgm:pt>
    <dgm:pt modelId="{04A9153E-8B8D-B447-B776-830C23ADF4C7}" type="sibTrans" cxnId="{8AF4EC0B-0310-4C48-AB7D-E1577AFCBA72}">
      <dgm:prSet/>
      <dgm:spPr/>
      <dgm:t>
        <a:bodyPr/>
        <a:lstStyle/>
        <a:p>
          <a:endParaRPr lang="en-GB"/>
        </a:p>
      </dgm:t>
    </dgm:pt>
    <dgm:pt modelId="{FC1FA831-654B-E64E-9AB0-B704D7B70418}">
      <dgm:prSet phldrT="[Text]"/>
      <dgm:spPr/>
      <dgm:t>
        <a:bodyPr/>
        <a:lstStyle/>
        <a:p>
          <a:pPr>
            <a:buNone/>
          </a:pPr>
          <a:r>
            <a:rPr lang="en-GB" dirty="0"/>
            <a:t>For human consumption – what we see 👀 </a:t>
          </a:r>
          <a:r>
            <a:rPr lang="en-GB" dirty="0" err="1"/>
            <a:t>eg.</a:t>
          </a:r>
          <a:r>
            <a:rPr lang="en-GB" dirty="0"/>
            <a:t> HTTP, SNMP, FTP</a:t>
          </a:r>
        </a:p>
      </dgm:t>
    </dgm:pt>
    <dgm:pt modelId="{C90C7792-81AC-C24B-B609-8CA73B15EE3C}" type="parTrans" cxnId="{4A85FACF-244D-F54B-9A47-B34CCB5921D2}">
      <dgm:prSet/>
      <dgm:spPr/>
      <dgm:t>
        <a:bodyPr/>
        <a:lstStyle/>
        <a:p>
          <a:endParaRPr lang="en-GB"/>
        </a:p>
      </dgm:t>
    </dgm:pt>
    <dgm:pt modelId="{E473D500-16CE-B94C-885D-76871E901FD2}" type="sibTrans" cxnId="{4A85FACF-244D-F54B-9A47-B34CCB5921D2}">
      <dgm:prSet/>
      <dgm:spPr/>
      <dgm:t>
        <a:bodyPr/>
        <a:lstStyle/>
        <a:p>
          <a:endParaRPr lang="en-GB"/>
        </a:p>
      </dgm:t>
    </dgm:pt>
    <dgm:pt modelId="{80FE8421-520D-C74C-B776-660B894F89A8}">
      <dgm:prSet phldrT="[Text]"/>
      <dgm:spPr/>
      <dgm:t>
        <a:bodyPr/>
        <a:lstStyle/>
        <a:p>
          <a:pPr>
            <a:buNone/>
          </a:pPr>
          <a:r>
            <a:rPr lang="en-GB" dirty="0"/>
            <a:t>6 Presentation Layer</a:t>
          </a:r>
        </a:p>
      </dgm:t>
    </dgm:pt>
    <dgm:pt modelId="{1852C1D5-B244-5348-98E8-F638FCE4AC62}" type="parTrans" cxnId="{CF052428-CB1A-FE45-AE38-B9CE36829A59}">
      <dgm:prSet/>
      <dgm:spPr/>
      <dgm:t>
        <a:bodyPr/>
        <a:lstStyle/>
        <a:p>
          <a:endParaRPr lang="en-GB"/>
        </a:p>
      </dgm:t>
    </dgm:pt>
    <dgm:pt modelId="{0D29AC41-CDC2-7947-A951-54849842DEDD}" type="sibTrans" cxnId="{CF052428-CB1A-FE45-AE38-B9CE36829A59}">
      <dgm:prSet/>
      <dgm:spPr/>
      <dgm:t>
        <a:bodyPr/>
        <a:lstStyle/>
        <a:p>
          <a:endParaRPr lang="en-GB"/>
        </a:p>
      </dgm:t>
    </dgm:pt>
    <dgm:pt modelId="{842C530D-2506-E34E-9B53-5F50651DB5FC}">
      <dgm:prSet phldrT="[Text]"/>
      <dgm:spPr/>
      <dgm:t>
        <a:bodyPr/>
        <a:lstStyle/>
        <a:p>
          <a:pPr>
            <a:buNone/>
          </a:pPr>
          <a:r>
            <a:rPr lang="en-GB" dirty="0"/>
            <a:t>Processes data to be used by the app layer, including encryption/decryption, jpg, SSL, TLS</a:t>
          </a:r>
        </a:p>
      </dgm:t>
    </dgm:pt>
    <dgm:pt modelId="{8B887F2D-B94A-2B48-9BE5-83AB50653444}" type="parTrans" cxnId="{5349E68A-A947-2646-9EA4-D135AE02011D}">
      <dgm:prSet/>
      <dgm:spPr/>
      <dgm:t>
        <a:bodyPr/>
        <a:lstStyle/>
        <a:p>
          <a:endParaRPr lang="en-GB"/>
        </a:p>
      </dgm:t>
    </dgm:pt>
    <dgm:pt modelId="{236A6126-54B7-3346-B107-DE9CC8F9ED4E}" type="sibTrans" cxnId="{5349E68A-A947-2646-9EA4-D135AE02011D}">
      <dgm:prSet/>
      <dgm:spPr/>
      <dgm:t>
        <a:bodyPr/>
        <a:lstStyle/>
        <a:p>
          <a:endParaRPr lang="en-GB"/>
        </a:p>
      </dgm:t>
    </dgm:pt>
    <dgm:pt modelId="{AAA98915-1835-0D4F-A516-080E580898A0}">
      <dgm:prSet phldrT="[Text]"/>
      <dgm:spPr/>
      <dgm:t>
        <a:bodyPr/>
        <a:lstStyle/>
        <a:p>
          <a:pPr>
            <a:buNone/>
          </a:pPr>
          <a:r>
            <a:rPr lang="en-GB" dirty="0"/>
            <a:t>5 Session Layer</a:t>
          </a:r>
        </a:p>
      </dgm:t>
    </dgm:pt>
    <dgm:pt modelId="{BAB74B79-2D97-EC47-A062-2D375B9E427F}" type="parTrans" cxnId="{632DA792-2DC4-BF4B-8D06-0CE5BF53F617}">
      <dgm:prSet/>
      <dgm:spPr/>
      <dgm:t>
        <a:bodyPr/>
        <a:lstStyle/>
        <a:p>
          <a:endParaRPr lang="en-GB"/>
        </a:p>
      </dgm:t>
    </dgm:pt>
    <dgm:pt modelId="{55D29D54-A4DA-FF44-B215-FB058545DBDA}" type="sibTrans" cxnId="{632DA792-2DC4-BF4B-8D06-0CE5BF53F617}">
      <dgm:prSet/>
      <dgm:spPr/>
      <dgm:t>
        <a:bodyPr/>
        <a:lstStyle/>
        <a:p>
          <a:endParaRPr lang="en-GB"/>
        </a:p>
      </dgm:t>
    </dgm:pt>
    <dgm:pt modelId="{AEA6D1DA-121C-1546-8285-68C413EE878F}">
      <dgm:prSet phldrT="[Text]"/>
      <dgm:spPr/>
      <dgm:t>
        <a:bodyPr/>
        <a:lstStyle/>
        <a:p>
          <a:pPr>
            <a:buNone/>
          </a:pPr>
          <a:r>
            <a:rPr lang="en-GB" dirty="0"/>
            <a:t>4 Transportation Layer (TCP/UDP)</a:t>
          </a:r>
        </a:p>
      </dgm:t>
    </dgm:pt>
    <dgm:pt modelId="{7EA9C48A-A7D0-2446-A1D4-B809840D9AC7}" type="parTrans" cxnId="{C284CA8E-9804-6645-A2D0-2DC61C03A798}">
      <dgm:prSet/>
      <dgm:spPr/>
      <dgm:t>
        <a:bodyPr/>
        <a:lstStyle/>
        <a:p>
          <a:endParaRPr lang="en-GB"/>
        </a:p>
      </dgm:t>
    </dgm:pt>
    <dgm:pt modelId="{67697777-0A74-7440-803A-D3E273EA3E43}" type="sibTrans" cxnId="{C284CA8E-9804-6645-A2D0-2DC61C03A798}">
      <dgm:prSet/>
      <dgm:spPr/>
      <dgm:t>
        <a:bodyPr/>
        <a:lstStyle/>
        <a:p>
          <a:endParaRPr lang="en-GB"/>
        </a:p>
      </dgm:t>
    </dgm:pt>
    <dgm:pt modelId="{1C56CC4A-A5EF-6B45-B111-180C5CD68DBE}">
      <dgm:prSet phldrT="[Text]"/>
      <dgm:spPr/>
      <dgm:t>
        <a:bodyPr/>
        <a:lstStyle/>
        <a:p>
          <a:pPr>
            <a:buNone/>
          </a:pPr>
          <a:r>
            <a:rPr lang="en-GB" dirty="0"/>
            <a:t>Responsible for transporting packets in a way that covers flow control and reliability</a:t>
          </a:r>
        </a:p>
      </dgm:t>
    </dgm:pt>
    <dgm:pt modelId="{7945F833-02FD-0B44-84F3-DFF603C442DA}" type="parTrans" cxnId="{AF3EF7E9-10B8-9E41-A92F-E31892463A48}">
      <dgm:prSet/>
      <dgm:spPr/>
      <dgm:t>
        <a:bodyPr/>
        <a:lstStyle/>
        <a:p>
          <a:endParaRPr lang="en-GB"/>
        </a:p>
      </dgm:t>
    </dgm:pt>
    <dgm:pt modelId="{E13D3895-8454-804B-9718-297CD17F26E2}" type="sibTrans" cxnId="{AF3EF7E9-10B8-9E41-A92F-E31892463A48}">
      <dgm:prSet/>
      <dgm:spPr/>
      <dgm:t>
        <a:bodyPr/>
        <a:lstStyle/>
        <a:p>
          <a:endParaRPr lang="en-GB"/>
        </a:p>
      </dgm:t>
    </dgm:pt>
    <dgm:pt modelId="{EA8143AB-425E-C045-97FB-1201D8FEEEB3}">
      <dgm:prSet phldrT="[Text]"/>
      <dgm:spPr/>
      <dgm:t>
        <a:bodyPr/>
        <a:lstStyle/>
        <a:p>
          <a:pPr>
            <a:buNone/>
          </a:pPr>
          <a:r>
            <a:rPr lang="en-GB" dirty="0"/>
            <a:t>3 Network Layer</a:t>
          </a:r>
        </a:p>
      </dgm:t>
    </dgm:pt>
    <dgm:pt modelId="{857FF821-FC1A-2F43-9B03-3186C2165C85}" type="parTrans" cxnId="{6F6B804D-A675-504A-8B6C-CD12CE962997}">
      <dgm:prSet/>
      <dgm:spPr/>
      <dgm:t>
        <a:bodyPr/>
        <a:lstStyle/>
        <a:p>
          <a:endParaRPr lang="en-GB"/>
        </a:p>
      </dgm:t>
    </dgm:pt>
    <dgm:pt modelId="{90752B9D-F9C0-AB49-A423-A7CADBEC9DF1}" type="sibTrans" cxnId="{6F6B804D-A675-504A-8B6C-CD12CE962997}">
      <dgm:prSet/>
      <dgm:spPr/>
      <dgm:t>
        <a:bodyPr/>
        <a:lstStyle/>
        <a:p>
          <a:endParaRPr lang="en-GB"/>
        </a:p>
      </dgm:t>
    </dgm:pt>
    <dgm:pt modelId="{E5034A56-C936-8A42-A97A-2840BD4AA5B0}">
      <dgm:prSet phldrT="[Text]"/>
      <dgm:spPr/>
      <dgm:t>
        <a:bodyPr/>
        <a:lstStyle/>
        <a:p>
          <a:pPr>
            <a:buNone/>
          </a:pPr>
          <a:r>
            <a:rPr lang="en-GB" dirty="0"/>
            <a:t>Routing data from A to B going across boundaries – IP’s, ICMP, IPsec, IGMP</a:t>
          </a:r>
        </a:p>
      </dgm:t>
    </dgm:pt>
    <dgm:pt modelId="{25432C4C-7AAD-234F-9166-999E52945010}" type="parTrans" cxnId="{20B863BA-0BA0-F542-9D27-5F146F66310F}">
      <dgm:prSet/>
      <dgm:spPr/>
      <dgm:t>
        <a:bodyPr/>
        <a:lstStyle/>
        <a:p>
          <a:endParaRPr lang="en-GB"/>
        </a:p>
      </dgm:t>
    </dgm:pt>
    <dgm:pt modelId="{74CA7BF7-085B-694B-9694-78E842CEDD77}" type="sibTrans" cxnId="{20B863BA-0BA0-F542-9D27-5F146F66310F}">
      <dgm:prSet/>
      <dgm:spPr/>
      <dgm:t>
        <a:bodyPr/>
        <a:lstStyle/>
        <a:p>
          <a:endParaRPr lang="en-GB"/>
        </a:p>
      </dgm:t>
    </dgm:pt>
    <dgm:pt modelId="{66B71695-5C91-FB40-BF73-72DFF77D646F}">
      <dgm:prSet phldrT="[Text]"/>
      <dgm:spPr/>
      <dgm:t>
        <a:bodyPr/>
        <a:lstStyle/>
        <a:p>
          <a:pPr>
            <a:buNone/>
          </a:pPr>
          <a:r>
            <a:rPr lang="en-GB" dirty="0"/>
            <a:t>2 Data Link Layer</a:t>
          </a:r>
        </a:p>
      </dgm:t>
    </dgm:pt>
    <dgm:pt modelId="{C4652B59-9713-1D46-92AE-61DD1384D494}" type="parTrans" cxnId="{B6EE2934-C9B8-B441-AFDA-E1F7286915B1}">
      <dgm:prSet/>
      <dgm:spPr/>
      <dgm:t>
        <a:bodyPr/>
        <a:lstStyle/>
        <a:p>
          <a:endParaRPr lang="en-GB"/>
        </a:p>
      </dgm:t>
    </dgm:pt>
    <dgm:pt modelId="{8323E1C1-BAC5-F843-B41B-19D30379E062}" type="sibTrans" cxnId="{B6EE2934-C9B8-B441-AFDA-E1F7286915B1}">
      <dgm:prSet/>
      <dgm:spPr/>
      <dgm:t>
        <a:bodyPr/>
        <a:lstStyle/>
        <a:p>
          <a:endParaRPr lang="en-GB"/>
        </a:p>
      </dgm:t>
    </dgm:pt>
    <dgm:pt modelId="{5936E744-D945-024F-BBC4-54D34305584F}">
      <dgm:prSet phldrT="[Text]"/>
      <dgm:spPr/>
      <dgm:t>
        <a:bodyPr/>
        <a:lstStyle/>
        <a:p>
          <a:pPr>
            <a:buNone/>
          </a:pPr>
          <a:r>
            <a:rPr lang="en-GB" dirty="0"/>
            <a:t>How data is linked up from point A to B </a:t>
          </a:r>
          <a:r>
            <a:rPr lang="en-GB" dirty="0" err="1"/>
            <a:t>eg.</a:t>
          </a:r>
          <a:r>
            <a:rPr lang="en-GB" dirty="0"/>
            <a:t> ARP, MAC Address</a:t>
          </a:r>
        </a:p>
      </dgm:t>
    </dgm:pt>
    <dgm:pt modelId="{42AC70A0-24DB-4F45-B603-04BB009E78BF}" type="parTrans" cxnId="{24DA6E77-F056-5247-8072-2BCB460D84A9}">
      <dgm:prSet/>
      <dgm:spPr/>
      <dgm:t>
        <a:bodyPr/>
        <a:lstStyle/>
        <a:p>
          <a:endParaRPr lang="en-GB"/>
        </a:p>
      </dgm:t>
    </dgm:pt>
    <dgm:pt modelId="{23AD3FFD-B568-B748-92A7-1278CCAC8673}" type="sibTrans" cxnId="{24DA6E77-F056-5247-8072-2BCB460D84A9}">
      <dgm:prSet/>
      <dgm:spPr/>
      <dgm:t>
        <a:bodyPr/>
        <a:lstStyle/>
        <a:p>
          <a:endParaRPr lang="en-GB"/>
        </a:p>
      </dgm:t>
    </dgm:pt>
    <dgm:pt modelId="{C52E148B-4D2A-4B4E-9477-415051C8A16D}">
      <dgm:prSet phldrT="[Text]"/>
      <dgm:spPr/>
      <dgm:t>
        <a:bodyPr/>
        <a:lstStyle/>
        <a:p>
          <a:pPr>
            <a:buNone/>
          </a:pPr>
          <a:r>
            <a:rPr lang="en-GB" dirty="0"/>
            <a:t>1 Physical Layer</a:t>
          </a:r>
        </a:p>
      </dgm:t>
    </dgm:pt>
    <dgm:pt modelId="{BF27E968-1D94-B746-A8F1-A62F1D386E4E}" type="parTrans" cxnId="{16E47D2F-C0E0-304A-AACA-A068C64D8032}">
      <dgm:prSet/>
      <dgm:spPr/>
      <dgm:t>
        <a:bodyPr/>
        <a:lstStyle/>
        <a:p>
          <a:endParaRPr lang="en-GB"/>
        </a:p>
      </dgm:t>
    </dgm:pt>
    <dgm:pt modelId="{7779DF5E-8AD4-7243-BD51-C102CBDE8BCE}" type="sibTrans" cxnId="{16E47D2F-C0E0-304A-AACA-A068C64D8032}">
      <dgm:prSet/>
      <dgm:spPr/>
      <dgm:t>
        <a:bodyPr/>
        <a:lstStyle/>
        <a:p>
          <a:endParaRPr lang="en-GB"/>
        </a:p>
      </dgm:t>
    </dgm:pt>
    <dgm:pt modelId="{02F5EF6F-90DE-C04D-AEF3-F4B654C281FD}">
      <dgm:prSet phldrT="[Text]"/>
      <dgm:spPr/>
      <dgm:t>
        <a:bodyPr/>
        <a:lstStyle/>
        <a:p>
          <a:pPr>
            <a:buNone/>
          </a:pPr>
          <a:r>
            <a:rPr lang="en-GB" dirty="0"/>
            <a:t>Hardware responsible for data transmission – </a:t>
          </a:r>
          <a:r>
            <a:rPr lang="en-GB" dirty="0" err="1"/>
            <a:t>eg</a:t>
          </a:r>
          <a:r>
            <a:rPr lang="en-GB" dirty="0"/>
            <a:t> the physical cables, hubs, wireless</a:t>
          </a:r>
        </a:p>
      </dgm:t>
    </dgm:pt>
    <dgm:pt modelId="{E65899F1-A8E6-CE49-B290-B5C0306ACFF1}" type="parTrans" cxnId="{B1E49E1E-630F-3347-8968-452F69FD0B92}">
      <dgm:prSet/>
      <dgm:spPr/>
      <dgm:t>
        <a:bodyPr/>
        <a:lstStyle/>
        <a:p>
          <a:endParaRPr lang="en-GB"/>
        </a:p>
      </dgm:t>
    </dgm:pt>
    <dgm:pt modelId="{8BF6850A-13D8-BF44-8FC7-E12AFDA53278}" type="sibTrans" cxnId="{B1E49E1E-630F-3347-8968-452F69FD0B92}">
      <dgm:prSet/>
      <dgm:spPr/>
      <dgm:t>
        <a:bodyPr/>
        <a:lstStyle/>
        <a:p>
          <a:endParaRPr lang="en-GB"/>
        </a:p>
      </dgm:t>
    </dgm:pt>
    <dgm:pt modelId="{6FECB1BE-C81E-2F4B-8084-4831F8D9801B}">
      <dgm:prSet phldrT="[Text]"/>
      <dgm:spPr/>
      <dgm:t>
        <a:bodyPr/>
        <a:lstStyle/>
        <a:p>
          <a:pPr>
            <a:buNone/>
          </a:pPr>
          <a:r>
            <a:rPr lang="en-GB" dirty="0"/>
            <a:t>Creation/Tear down of network connections</a:t>
          </a:r>
        </a:p>
      </dgm:t>
    </dgm:pt>
    <dgm:pt modelId="{4A14D4E8-AE0D-8D47-AFED-07A7BCD9A1CB}" type="sibTrans" cxnId="{DD749B1E-CE0D-5E4E-9B47-1667324F40FB}">
      <dgm:prSet/>
      <dgm:spPr/>
      <dgm:t>
        <a:bodyPr/>
        <a:lstStyle/>
        <a:p>
          <a:endParaRPr lang="en-GB"/>
        </a:p>
      </dgm:t>
    </dgm:pt>
    <dgm:pt modelId="{C8F61B82-8ED7-314D-B7C7-1E81E79FA379}" type="parTrans" cxnId="{DD749B1E-CE0D-5E4E-9B47-1667324F40FB}">
      <dgm:prSet/>
      <dgm:spPr/>
      <dgm:t>
        <a:bodyPr/>
        <a:lstStyle/>
        <a:p>
          <a:endParaRPr lang="en-GB"/>
        </a:p>
      </dgm:t>
    </dgm:pt>
    <dgm:pt modelId="{8BA2439E-01E5-2449-950B-6EEE28D8D08C}" type="pres">
      <dgm:prSet presAssocID="{1D0BAF0A-9ABF-7A49-A9F0-70849AF5C24A}" presName="linear" presStyleCnt="0">
        <dgm:presLayoutVars>
          <dgm:dir/>
          <dgm:resizeHandles val="exact"/>
        </dgm:presLayoutVars>
      </dgm:prSet>
      <dgm:spPr/>
    </dgm:pt>
    <dgm:pt modelId="{07360932-E0B3-A743-B8E1-B4E7D50945B6}" type="pres">
      <dgm:prSet presAssocID="{7C8AF230-9B42-794B-997B-20350886BD73}" presName="comp" presStyleCnt="0"/>
      <dgm:spPr/>
    </dgm:pt>
    <dgm:pt modelId="{25426AD7-F132-E248-A8CA-A6398EEFE115}" type="pres">
      <dgm:prSet presAssocID="{7C8AF230-9B42-794B-997B-20350886BD73}" presName="box" presStyleLbl="node1" presStyleIdx="0" presStyleCnt="7"/>
      <dgm:spPr/>
    </dgm:pt>
    <dgm:pt modelId="{4009F220-2DD8-FD49-A0FF-6B1B5E619E65}" type="pres">
      <dgm:prSet presAssocID="{7C8AF230-9B42-794B-997B-20350886BD73}" presName="img" presStyleLbl="fgImgPlace1" presStyleIdx="0" presStyleCnt="7"/>
      <dgm:spPr>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dgm:spPr>
    </dgm:pt>
    <dgm:pt modelId="{9CC4CB8E-7856-0348-A306-5E22EE87BAD5}" type="pres">
      <dgm:prSet presAssocID="{7C8AF230-9B42-794B-997B-20350886BD73}" presName="text" presStyleLbl="node1" presStyleIdx="0" presStyleCnt="7">
        <dgm:presLayoutVars>
          <dgm:bulletEnabled val="1"/>
        </dgm:presLayoutVars>
      </dgm:prSet>
      <dgm:spPr/>
    </dgm:pt>
    <dgm:pt modelId="{9C825A2E-31F9-414F-8FC1-E4A16FD7A524}" type="pres">
      <dgm:prSet presAssocID="{04A9153E-8B8D-B447-B776-830C23ADF4C7}" presName="spacer" presStyleCnt="0"/>
      <dgm:spPr/>
    </dgm:pt>
    <dgm:pt modelId="{E679AA10-C127-A94C-858E-A23E38512295}" type="pres">
      <dgm:prSet presAssocID="{80FE8421-520D-C74C-B776-660B894F89A8}" presName="comp" presStyleCnt="0"/>
      <dgm:spPr/>
    </dgm:pt>
    <dgm:pt modelId="{99995CC0-6BD3-394A-854F-1A0C9BAA212F}" type="pres">
      <dgm:prSet presAssocID="{80FE8421-520D-C74C-B776-660B894F89A8}" presName="box" presStyleLbl="node1" presStyleIdx="1" presStyleCnt="7"/>
      <dgm:spPr/>
    </dgm:pt>
    <dgm:pt modelId="{575D0A15-3A2D-1447-9499-92082328307F}" type="pres">
      <dgm:prSet presAssocID="{80FE8421-520D-C74C-B776-660B894F89A8}" presName="img" presStyleLbl="fgImgPlace1" presStyleIdx="1"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dgm:spPr>
    </dgm:pt>
    <dgm:pt modelId="{992C57EC-542E-2747-A675-B069FEC45C39}" type="pres">
      <dgm:prSet presAssocID="{80FE8421-520D-C74C-B776-660B894F89A8}" presName="text" presStyleLbl="node1" presStyleIdx="1" presStyleCnt="7">
        <dgm:presLayoutVars>
          <dgm:bulletEnabled val="1"/>
        </dgm:presLayoutVars>
      </dgm:prSet>
      <dgm:spPr/>
    </dgm:pt>
    <dgm:pt modelId="{5B02DB4A-46FB-BA49-A567-48D5A60343CE}" type="pres">
      <dgm:prSet presAssocID="{0D29AC41-CDC2-7947-A951-54849842DEDD}" presName="spacer" presStyleCnt="0"/>
      <dgm:spPr/>
    </dgm:pt>
    <dgm:pt modelId="{B58D2AF4-907E-E54D-83C4-B9AE1020A938}" type="pres">
      <dgm:prSet presAssocID="{AAA98915-1835-0D4F-A516-080E580898A0}" presName="comp" presStyleCnt="0"/>
      <dgm:spPr/>
    </dgm:pt>
    <dgm:pt modelId="{5ABACB7B-9F34-AC46-BEC4-68493A4AB0A2}" type="pres">
      <dgm:prSet presAssocID="{AAA98915-1835-0D4F-A516-080E580898A0}" presName="box" presStyleLbl="node1" presStyleIdx="2" presStyleCnt="7"/>
      <dgm:spPr/>
    </dgm:pt>
    <dgm:pt modelId="{F3C5D8FF-D683-544C-A623-086EDF36D35F}" type="pres">
      <dgm:prSet presAssocID="{AAA98915-1835-0D4F-A516-080E580898A0}" presName="img" presStyleLbl="fgImgPlace1" presStyleIdx="2" presStyleCnt="7"/>
      <dgm:spPr>
        <a:blipFill>
          <a:blip xmlns:r="http://schemas.openxmlformats.org/officeDocument/2006/relationships" r:embed="rId3"/>
          <a:srcRect/>
          <a:stretch>
            <a:fillRect t="-22000" b="-22000"/>
          </a:stretch>
        </a:blipFill>
      </dgm:spPr>
    </dgm:pt>
    <dgm:pt modelId="{0419E51D-0C81-A148-9AE3-7454350DA90C}" type="pres">
      <dgm:prSet presAssocID="{AAA98915-1835-0D4F-A516-080E580898A0}" presName="text" presStyleLbl="node1" presStyleIdx="2" presStyleCnt="7">
        <dgm:presLayoutVars>
          <dgm:bulletEnabled val="1"/>
        </dgm:presLayoutVars>
      </dgm:prSet>
      <dgm:spPr/>
    </dgm:pt>
    <dgm:pt modelId="{61225DD5-F674-D944-BFD0-F61AA15F365E}" type="pres">
      <dgm:prSet presAssocID="{55D29D54-A4DA-FF44-B215-FB058545DBDA}" presName="spacer" presStyleCnt="0"/>
      <dgm:spPr/>
    </dgm:pt>
    <dgm:pt modelId="{ED2AD31E-3286-764F-9DD2-7B21199A577C}" type="pres">
      <dgm:prSet presAssocID="{AEA6D1DA-121C-1546-8285-68C413EE878F}" presName="comp" presStyleCnt="0"/>
      <dgm:spPr/>
    </dgm:pt>
    <dgm:pt modelId="{3A0ABF3B-DDDA-1543-9584-5B8851646D45}" type="pres">
      <dgm:prSet presAssocID="{AEA6D1DA-121C-1546-8285-68C413EE878F}" presName="box" presStyleLbl="node1" presStyleIdx="3" presStyleCnt="7"/>
      <dgm:spPr/>
    </dgm:pt>
    <dgm:pt modelId="{763B8F1E-DC0A-2544-AF76-6D25246606B7}" type="pres">
      <dgm:prSet presAssocID="{AEA6D1DA-121C-1546-8285-68C413EE878F}" presName="img" presStyleLbl="fgImgPlace1" presStyleIdx="3" presStyleCnt="7"/>
      <dgm:spPr>
        <a:blipFill>
          <a:blip xmlns:r="http://schemas.openxmlformats.org/officeDocument/2006/relationships" r:embed="rId4"/>
          <a:srcRect/>
          <a:stretch>
            <a:fillRect t="-104000" b="-104000"/>
          </a:stretch>
        </a:blipFill>
      </dgm:spPr>
    </dgm:pt>
    <dgm:pt modelId="{9009BFDC-66A5-7E45-8883-5E83FA5B5C55}" type="pres">
      <dgm:prSet presAssocID="{AEA6D1DA-121C-1546-8285-68C413EE878F}" presName="text" presStyleLbl="node1" presStyleIdx="3" presStyleCnt="7">
        <dgm:presLayoutVars>
          <dgm:bulletEnabled val="1"/>
        </dgm:presLayoutVars>
      </dgm:prSet>
      <dgm:spPr/>
    </dgm:pt>
    <dgm:pt modelId="{272E5224-4937-D646-AAFF-1AD18BC9AC6A}" type="pres">
      <dgm:prSet presAssocID="{67697777-0A74-7440-803A-D3E273EA3E43}" presName="spacer" presStyleCnt="0"/>
      <dgm:spPr/>
    </dgm:pt>
    <dgm:pt modelId="{00AB767C-A835-3742-B734-A20B09A7A1EB}" type="pres">
      <dgm:prSet presAssocID="{EA8143AB-425E-C045-97FB-1201D8FEEEB3}" presName="comp" presStyleCnt="0"/>
      <dgm:spPr/>
    </dgm:pt>
    <dgm:pt modelId="{A4C64027-8B9D-2643-AC7B-A7390C556110}" type="pres">
      <dgm:prSet presAssocID="{EA8143AB-425E-C045-97FB-1201D8FEEEB3}" presName="box" presStyleLbl="node1" presStyleIdx="4" presStyleCnt="7"/>
      <dgm:spPr/>
    </dgm:pt>
    <dgm:pt modelId="{0AC6B637-58F8-6D41-81C0-C4C1DF914BB6}" type="pres">
      <dgm:prSet presAssocID="{EA8143AB-425E-C045-97FB-1201D8FEEEB3}" presName="img" presStyleLbl="fgImgPlace1" presStyleIdx="4" presStyleCnt="7"/>
      <dgm:spPr>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dgm:spPr>
    </dgm:pt>
    <dgm:pt modelId="{EBD97C3F-7759-CD42-A18F-FAC65F3C2575}" type="pres">
      <dgm:prSet presAssocID="{EA8143AB-425E-C045-97FB-1201D8FEEEB3}" presName="text" presStyleLbl="node1" presStyleIdx="4" presStyleCnt="7">
        <dgm:presLayoutVars>
          <dgm:bulletEnabled val="1"/>
        </dgm:presLayoutVars>
      </dgm:prSet>
      <dgm:spPr/>
    </dgm:pt>
    <dgm:pt modelId="{20CAE5F8-B563-6349-83D3-F327E56E1F37}" type="pres">
      <dgm:prSet presAssocID="{90752B9D-F9C0-AB49-A423-A7CADBEC9DF1}" presName="spacer" presStyleCnt="0"/>
      <dgm:spPr/>
    </dgm:pt>
    <dgm:pt modelId="{8B5AFDB3-ACCC-8C41-A722-28923090E5A9}" type="pres">
      <dgm:prSet presAssocID="{66B71695-5C91-FB40-BF73-72DFF77D646F}" presName="comp" presStyleCnt="0"/>
      <dgm:spPr/>
    </dgm:pt>
    <dgm:pt modelId="{5B6D3B6A-B2AB-F147-B5BC-6083B229AF59}" type="pres">
      <dgm:prSet presAssocID="{66B71695-5C91-FB40-BF73-72DFF77D646F}" presName="box" presStyleLbl="node1" presStyleIdx="5" presStyleCnt="7"/>
      <dgm:spPr/>
    </dgm:pt>
    <dgm:pt modelId="{1608DF19-7BF8-2B40-BB78-B09978139035}" type="pres">
      <dgm:prSet presAssocID="{66B71695-5C91-FB40-BF73-72DFF77D646F}" presName="img" presStyleLbl="fgImgPlace1" presStyleIdx="5" presStyleCnt="7"/>
      <dgm:spPr>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dgm:spPr>
    </dgm:pt>
    <dgm:pt modelId="{D0DB23B8-64AD-7743-99D2-6133ACEDDA6C}" type="pres">
      <dgm:prSet presAssocID="{66B71695-5C91-FB40-BF73-72DFF77D646F}" presName="text" presStyleLbl="node1" presStyleIdx="5" presStyleCnt="7">
        <dgm:presLayoutVars>
          <dgm:bulletEnabled val="1"/>
        </dgm:presLayoutVars>
      </dgm:prSet>
      <dgm:spPr/>
    </dgm:pt>
    <dgm:pt modelId="{53D127A8-70D5-C846-ADA1-04F969F02E94}" type="pres">
      <dgm:prSet presAssocID="{8323E1C1-BAC5-F843-B41B-19D30379E062}" presName="spacer" presStyleCnt="0"/>
      <dgm:spPr/>
    </dgm:pt>
    <dgm:pt modelId="{23567843-448C-784B-BCB4-FAD1CC17C8D4}" type="pres">
      <dgm:prSet presAssocID="{C52E148B-4D2A-4B4E-9477-415051C8A16D}" presName="comp" presStyleCnt="0"/>
      <dgm:spPr/>
    </dgm:pt>
    <dgm:pt modelId="{9059EC5E-2BD1-2941-818C-D02F52D2224E}" type="pres">
      <dgm:prSet presAssocID="{C52E148B-4D2A-4B4E-9477-415051C8A16D}" presName="box" presStyleLbl="node1" presStyleIdx="6" presStyleCnt="7"/>
      <dgm:spPr/>
    </dgm:pt>
    <dgm:pt modelId="{6AE3737D-48BD-C347-BC64-C496F94A8945}" type="pres">
      <dgm:prSet presAssocID="{C52E148B-4D2A-4B4E-9477-415051C8A16D}" presName="img" presStyleLbl="fgImgPlace1" presStyleIdx="6" presStyleCnt="7"/>
      <dgm:spPr>
        <a:blipFill>
          <a:blip xmlns:r="http://schemas.openxmlformats.org/officeDocument/2006/relationships" r:embed="rId7"/>
          <a:srcRect/>
          <a:stretch>
            <a:fillRect t="-107000" b="-107000"/>
          </a:stretch>
        </a:blipFill>
      </dgm:spPr>
    </dgm:pt>
    <dgm:pt modelId="{F8243097-F798-CC49-9353-F76C4FCC99C8}" type="pres">
      <dgm:prSet presAssocID="{C52E148B-4D2A-4B4E-9477-415051C8A16D}" presName="text" presStyleLbl="node1" presStyleIdx="6" presStyleCnt="7">
        <dgm:presLayoutVars>
          <dgm:bulletEnabled val="1"/>
        </dgm:presLayoutVars>
      </dgm:prSet>
      <dgm:spPr/>
    </dgm:pt>
  </dgm:ptLst>
  <dgm:cxnLst>
    <dgm:cxn modelId="{8AF4EC0B-0310-4C48-AB7D-E1577AFCBA72}" srcId="{1D0BAF0A-9ABF-7A49-A9F0-70849AF5C24A}" destId="{7C8AF230-9B42-794B-997B-20350886BD73}" srcOrd="0" destOrd="0" parTransId="{0153DBC2-97BF-334F-A2D1-53A6E96166E5}" sibTransId="{04A9153E-8B8D-B447-B776-830C23ADF4C7}"/>
    <dgm:cxn modelId="{4A4D410F-B5C2-404D-B44A-7E1916A2BC84}" type="presOf" srcId="{66B71695-5C91-FB40-BF73-72DFF77D646F}" destId="{5B6D3B6A-B2AB-F147-B5BC-6083B229AF59}" srcOrd="0" destOrd="0" presId="urn:microsoft.com/office/officeart/2005/8/layout/vList4"/>
    <dgm:cxn modelId="{5DAD9D13-E978-C74C-A42F-816414641167}" type="presOf" srcId="{66B71695-5C91-FB40-BF73-72DFF77D646F}" destId="{D0DB23B8-64AD-7743-99D2-6133ACEDDA6C}" srcOrd="1" destOrd="0" presId="urn:microsoft.com/office/officeart/2005/8/layout/vList4"/>
    <dgm:cxn modelId="{DD749B1E-CE0D-5E4E-9B47-1667324F40FB}" srcId="{AAA98915-1835-0D4F-A516-080E580898A0}" destId="{6FECB1BE-C81E-2F4B-8084-4831F8D9801B}" srcOrd="0" destOrd="0" parTransId="{C8F61B82-8ED7-314D-B7C7-1E81E79FA379}" sibTransId="{4A14D4E8-AE0D-8D47-AFED-07A7BCD9A1CB}"/>
    <dgm:cxn modelId="{B1E49E1E-630F-3347-8968-452F69FD0B92}" srcId="{C52E148B-4D2A-4B4E-9477-415051C8A16D}" destId="{02F5EF6F-90DE-C04D-AEF3-F4B654C281FD}" srcOrd="0" destOrd="0" parTransId="{E65899F1-A8E6-CE49-B290-B5C0306ACFF1}" sibTransId="{8BF6850A-13D8-BF44-8FC7-E12AFDA53278}"/>
    <dgm:cxn modelId="{89BE4F1F-779F-2B4C-9DC4-83A369A353E6}" type="presOf" srcId="{6FECB1BE-C81E-2F4B-8084-4831F8D9801B}" destId="{0419E51D-0C81-A148-9AE3-7454350DA90C}" srcOrd="1" destOrd="1" presId="urn:microsoft.com/office/officeart/2005/8/layout/vList4"/>
    <dgm:cxn modelId="{421E7123-7D42-1447-93B2-3D347061CE80}" type="presOf" srcId="{FC1FA831-654B-E64E-9AB0-B704D7B70418}" destId="{25426AD7-F132-E248-A8CA-A6398EEFE115}" srcOrd="0" destOrd="1" presId="urn:microsoft.com/office/officeart/2005/8/layout/vList4"/>
    <dgm:cxn modelId="{CF052428-CB1A-FE45-AE38-B9CE36829A59}" srcId="{1D0BAF0A-9ABF-7A49-A9F0-70849AF5C24A}" destId="{80FE8421-520D-C74C-B776-660B894F89A8}" srcOrd="1" destOrd="0" parTransId="{1852C1D5-B244-5348-98E8-F638FCE4AC62}" sibTransId="{0D29AC41-CDC2-7947-A951-54849842DEDD}"/>
    <dgm:cxn modelId="{7638372A-FA52-C143-B105-2A5DAF1E959F}" type="presOf" srcId="{80FE8421-520D-C74C-B776-660B894F89A8}" destId="{99995CC0-6BD3-394A-854F-1A0C9BAA212F}" srcOrd="0" destOrd="0" presId="urn:microsoft.com/office/officeart/2005/8/layout/vList4"/>
    <dgm:cxn modelId="{16E47D2F-C0E0-304A-AACA-A068C64D8032}" srcId="{1D0BAF0A-9ABF-7A49-A9F0-70849AF5C24A}" destId="{C52E148B-4D2A-4B4E-9477-415051C8A16D}" srcOrd="6" destOrd="0" parTransId="{BF27E968-1D94-B746-A8F1-A62F1D386E4E}" sibTransId="{7779DF5E-8AD4-7243-BD51-C102CBDE8BCE}"/>
    <dgm:cxn modelId="{1DCF4C32-4FE9-434B-B5A3-736465E4BCEA}" type="presOf" srcId="{EA8143AB-425E-C045-97FB-1201D8FEEEB3}" destId="{A4C64027-8B9D-2643-AC7B-A7390C556110}" srcOrd="0" destOrd="0" presId="urn:microsoft.com/office/officeart/2005/8/layout/vList4"/>
    <dgm:cxn modelId="{B6EE2934-C9B8-B441-AFDA-E1F7286915B1}" srcId="{1D0BAF0A-9ABF-7A49-A9F0-70849AF5C24A}" destId="{66B71695-5C91-FB40-BF73-72DFF77D646F}" srcOrd="5" destOrd="0" parTransId="{C4652B59-9713-1D46-92AE-61DD1384D494}" sibTransId="{8323E1C1-BAC5-F843-B41B-19D30379E062}"/>
    <dgm:cxn modelId="{66732649-2AA2-BE4B-A8A2-01166F9E00DA}" type="presOf" srcId="{E5034A56-C936-8A42-A97A-2840BD4AA5B0}" destId="{EBD97C3F-7759-CD42-A18F-FAC65F3C2575}" srcOrd="1" destOrd="1" presId="urn:microsoft.com/office/officeart/2005/8/layout/vList4"/>
    <dgm:cxn modelId="{6F6B804D-A675-504A-8B6C-CD12CE962997}" srcId="{1D0BAF0A-9ABF-7A49-A9F0-70849AF5C24A}" destId="{EA8143AB-425E-C045-97FB-1201D8FEEEB3}" srcOrd="4" destOrd="0" parTransId="{857FF821-FC1A-2F43-9B03-3186C2165C85}" sibTransId="{90752B9D-F9C0-AB49-A423-A7CADBEC9DF1}"/>
    <dgm:cxn modelId="{79268654-2D11-EC48-91DB-1012A7C41704}" type="presOf" srcId="{AEA6D1DA-121C-1546-8285-68C413EE878F}" destId="{9009BFDC-66A5-7E45-8883-5E83FA5B5C55}" srcOrd="1" destOrd="0" presId="urn:microsoft.com/office/officeart/2005/8/layout/vList4"/>
    <dgm:cxn modelId="{23C4DD5B-B3BF-344F-A22E-CAE11FD2DCD0}" type="presOf" srcId="{80FE8421-520D-C74C-B776-660B894F89A8}" destId="{992C57EC-542E-2747-A675-B069FEC45C39}" srcOrd="1" destOrd="0" presId="urn:microsoft.com/office/officeart/2005/8/layout/vList4"/>
    <dgm:cxn modelId="{057C9D5F-7474-E749-B860-7D07350D6FEE}" type="presOf" srcId="{6FECB1BE-C81E-2F4B-8084-4831F8D9801B}" destId="{5ABACB7B-9F34-AC46-BEC4-68493A4AB0A2}" srcOrd="0" destOrd="1" presId="urn:microsoft.com/office/officeart/2005/8/layout/vList4"/>
    <dgm:cxn modelId="{31726A6D-E0E4-1146-84D3-9521C7A05CCB}" type="presOf" srcId="{842C530D-2506-E34E-9B53-5F50651DB5FC}" destId="{992C57EC-542E-2747-A675-B069FEC45C39}" srcOrd="1" destOrd="1" presId="urn:microsoft.com/office/officeart/2005/8/layout/vList4"/>
    <dgm:cxn modelId="{9C39216E-D9E5-4D4D-B739-8B511D2D34F1}" type="presOf" srcId="{C52E148B-4D2A-4B4E-9477-415051C8A16D}" destId="{F8243097-F798-CC49-9353-F76C4FCC99C8}" srcOrd="1" destOrd="0" presId="urn:microsoft.com/office/officeart/2005/8/layout/vList4"/>
    <dgm:cxn modelId="{24DA6E77-F056-5247-8072-2BCB460D84A9}" srcId="{66B71695-5C91-FB40-BF73-72DFF77D646F}" destId="{5936E744-D945-024F-BBC4-54D34305584F}" srcOrd="0" destOrd="0" parTransId="{42AC70A0-24DB-4F45-B603-04BB009E78BF}" sibTransId="{23AD3FFD-B568-B748-92A7-1278CCAC8673}"/>
    <dgm:cxn modelId="{182AAE81-1489-7540-AA02-31A0199C7218}" type="presOf" srcId="{AAA98915-1835-0D4F-A516-080E580898A0}" destId="{0419E51D-0C81-A148-9AE3-7454350DA90C}" srcOrd="1" destOrd="0" presId="urn:microsoft.com/office/officeart/2005/8/layout/vList4"/>
    <dgm:cxn modelId="{5349E68A-A947-2646-9EA4-D135AE02011D}" srcId="{80FE8421-520D-C74C-B776-660B894F89A8}" destId="{842C530D-2506-E34E-9B53-5F50651DB5FC}" srcOrd="0" destOrd="0" parTransId="{8B887F2D-B94A-2B48-9BE5-83AB50653444}" sibTransId="{236A6126-54B7-3346-B107-DE9CC8F9ED4E}"/>
    <dgm:cxn modelId="{BC96188D-447B-D04E-A717-BD6E3887B520}" type="presOf" srcId="{1C56CC4A-A5EF-6B45-B111-180C5CD68DBE}" destId="{9009BFDC-66A5-7E45-8883-5E83FA5B5C55}" srcOrd="1" destOrd="1" presId="urn:microsoft.com/office/officeart/2005/8/layout/vList4"/>
    <dgm:cxn modelId="{C284CA8E-9804-6645-A2D0-2DC61C03A798}" srcId="{1D0BAF0A-9ABF-7A49-A9F0-70849AF5C24A}" destId="{AEA6D1DA-121C-1546-8285-68C413EE878F}" srcOrd="3" destOrd="0" parTransId="{7EA9C48A-A7D0-2446-A1D4-B809840D9AC7}" sibTransId="{67697777-0A74-7440-803A-D3E273EA3E43}"/>
    <dgm:cxn modelId="{632DA792-2DC4-BF4B-8D06-0CE5BF53F617}" srcId="{1D0BAF0A-9ABF-7A49-A9F0-70849AF5C24A}" destId="{AAA98915-1835-0D4F-A516-080E580898A0}" srcOrd="2" destOrd="0" parTransId="{BAB74B79-2D97-EC47-A062-2D375B9E427F}" sibTransId="{55D29D54-A4DA-FF44-B215-FB058545DBDA}"/>
    <dgm:cxn modelId="{BB652AAA-5749-0445-8A55-70F0181FD12E}" type="presOf" srcId="{AEA6D1DA-121C-1546-8285-68C413EE878F}" destId="{3A0ABF3B-DDDA-1543-9584-5B8851646D45}" srcOrd="0" destOrd="0" presId="urn:microsoft.com/office/officeart/2005/8/layout/vList4"/>
    <dgm:cxn modelId="{E69233AB-D7C9-9F4A-9E48-D7A979168FD8}" type="presOf" srcId="{842C530D-2506-E34E-9B53-5F50651DB5FC}" destId="{99995CC0-6BD3-394A-854F-1A0C9BAA212F}" srcOrd="0" destOrd="1" presId="urn:microsoft.com/office/officeart/2005/8/layout/vList4"/>
    <dgm:cxn modelId="{287803AF-6BBE-294A-9553-2DE3E31CFE37}" type="presOf" srcId="{E5034A56-C936-8A42-A97A-2840BD4AA5B0}" destId="{A4C64027-8B9D-2643-AC7B-A7390C556110}" srcOrd="0" destOrd="1" presId="urn:microsoft.com/office/officeart/2005/8/layout/vList4"/>
    <dgm:cxn modelId="{78BA0EAF-318D-A34F-AD95-C70F4A49DB31}" type="presOf" srcId="{FC1FA831-654B-E64E-9AB0-B704D7B70418}" destId="{9CC4CB8E-7856-0348-A306-5E22EE87BAD5}" srcOrd="1" destOrd="1" presId="urn:microsoft.com/office/officeart/2005/8/layout/vList4"/>
    <dgm:cxn modelId="{2A9B10B7-80AD-CF47-8860-B50BC9A8CF12}" type="presOf" srcId="{AAA98915-1835-0D4F-A516-080E580898A0}" destId="{5ABACB7B-9F34-AC46-BEC4-68493A4AB0A2}" srcOrd="0" destOrd="0" presId="urn:microsoft.com/office/officeart/2005/8/layout/vList4"/>
    <dgm:cxn modelId="{D42C2CB9-56CC-2C42-BE96-62CA20ACE693}" type="presOf" srcId="{7C8AF230-9B42-794B-997B-20350886BD73}" destId="{9CC4CB8E-7856-0348-A306-5E22EE87BAD5}" srcOrd="1" destOrd="0" presId="urn:microsoft.com/office/officeart/2005/8/layout/vList4"/>
    <dgm:cxn modelId="{20B863BA-0BA0-F542-9D27-5F146F66310F}" srcId="{EA8143AB-425E-C045-97FB-1201D8FEEEB3}" destId="{E5034A56-C936-8A42-A97A-2840BD4AA5B0}" srcOrd="0" destOrd="0" parTransId="{25432C4C-7AAD-234F-9166-999E52945010}" sibTransId="{74CA7BF7-085B-694B-9694-78E842CEDD77}"/>
    <dgm:cxn modelId="{DF146DBA-630A-5A42-BE93-595189FB9475}" type="presOf" srcId="{C52E148B-4D2A-4B4E-9477-415051C8A16D}" destId="{9059EC5E-2BD1-2941-818C-D02F52D2224E}" srcOrd="0" destOrd="0" presId="urn:microsoft.com/office/officeart/2005/8/layout/vList4"/>
    <dgm:cxn modelId="{3117B3BD-291B-364A-945E-D9FC7BC71B90}" type="presOf" srcId="{5936E744-D945-024F-BBC4-54D34305584F}" destId="{5B6D3B6A-B2AB-F147-B5BC-6083B229AF59}" srcOrd="0" destOrd="1" presId="urn:microsoft.com/office/officeart/2005/8/layout/vList4"/>
    <dgm:cxn modelId="{DEF62FC4-12B1-BC4F-B391-B30B4FA3AC94}" type="presOf" srcId="{02F5EF6F-90DE-C04D-AEF3-F4B654C281FD}" destId="{9059EC5E-2BD1-2941-818C-D02F52D2224E}" srcOrd="0" destOrd="1" presId="urn:microsoft.com/office/officeart/2005/8/layout/vList4"/>
    <dgm:cxn modelId="{4A85FACF-244D-F54B-9A47-B34CCB5921D2}" srcId="{7C8AF230-9B42-794B-997B-20350886BD73}" destId="{FC1FA831-654B-E64E-9AB0-B704D7B70418}" srcOrd="0" destOrd="0" parTransId="{C90C7792-81AC-C24B-B609-8CA73B15EE3C}" sibTransId="{E473D500-16CE-B94C-885D-76871E901FD2}"/>
    <dgm:cxn modelId="{AF3EF7E9-10B8-9E41-A92F-E31892463A48}" srcId="{AEA6D1DA-121C-1546-8285-68C413EE878F}" destId="{1C56CC4A-A5EF-6B45-B111-180C5CD68DBE}" srcOrd="0" destOrd="0" parTransId="{7945F833-02FD-0B44-84F3-DFF603C442DA}" sibTransId="{E13D3895-8454-804B-9718-297CD17F26E2}"/>
    <dgm:cxn modelId="{0A957DEC-C3D6-F445-9E12-6FFC2C1CBB12}" type="presOf" srcId="{02F5EF6F-90DE-C04D-AEF3-F4B654C281FD}" destId="{F8243097-F798-CC49-9353-F76C4FCC99C8}" srcOrd="1" destOrd="1" presId="urn:microsoft.com/office/officeart/2005/8/layout/vList4"/>
    <dgm:cxn modelId="{B1160AED-A32C-CD43-B695-B31FF337C3DF}" type="presOf" srcId="{1C56CC4A-A5EF-6B45-B111-180C5CD68DBE}" destId="{3A0ABF3B-DDDA-1543-9584-5B8851646D45}" srcOrd="0" destOrd="1" presId="urn:microsoft.com/office/officeart/2005/8/layout/vList4"/>
    <dgm:cxn modelId="{34172CED-A2C0-1D49-8A3A-EC9D8DBC8E4F}" type="presOf" srcId="{EA8143AB-425E-C045-97FB-1201D8FEEEB3}" destId="{EBD97C3F-7759-CD42-A18F-FAC65F3C2575}" srcOrd="1" destOrd="0" presId="urn:microsoft.com/office/officeart/2005/8/layout/vList4"/>
    <dgm:cxn modelId="{EB515DF2-5605-2E43-9316-F34A4FECECDA}" type="presOf" srcId="{7C8AF230-9B42-794B-997B-20350886BD73}" destId="{25426AD7-F132-E248-A8CA-A6398EEFE115}" srcOrd="0" destOrd="0" presId="urn:microsoft.com/office/officeart/2005/8/layout/vList4"/>
    <dgm:cxn modelId="{A2A430F5-AADD-2143-AA28-8DE1DDCD9587}" type="presOf" srcId="{1D0BAF0A-9ABF-7A49-A9F0-70849AF5C24A}" destId="{8BA2439E-01E5-2449-950B-6EEE28D8D08C}" srcOrd="0" destOrd="0" presId="urn:microsoft.com/office/officeart/2005/8/layout/vList4"/>
    <dgm:cxn modelId="{9C29CCFB-6D15-804E-B6E7-EC4B4A003826}" type="presOf" srcId="{5936E744-D945-024F-BBC4-54D34305584F}" destId="{D0DB23B8-64AD-7743-99D2-6133ACEDDA6C}" srcOrd="1" destOrd="1" presId="urn:microsoft.com/office/officeart/2005/8/layout/vList4"/>
    <dgm:cxn modelId="{4576320D-F83F-9E40-A738-CD4622DB4E7C}" type="presParOf" srcId="{8BA2439E-01E5-2449-950B-6EEE28D8D08C}" destId="{07360932-E0B3-A743-B8E1-B4E7D50945B6}" srcOrd="0" destOrd="0" presId="urn:microsoft.com/office/officeart/2005/8/layout/vList4"/>
    <dgm:cxn modelId="{AF897468-54A4-3941-9387-835975B8F7BD}" type="presParOf" srcId="{07360932-E0B3-A743-B8E1-B4E7D50945B6}" destId="{25426AD7-F132-E248-A8CA-A6398EEFE115}" srcOrd="0" destOrd="0" presId="urn:microsoft.com/office/officeart/2005/8/layout/vList4"/>
    <dgm:cxn modelId="{1036FBA3-0517-BA4B-862A-2BFD25FA5418}" type="presParOf" srcId="{07360932-E0B3-A743-B8E1-B4E7D50945B6}" destId="{4009F220-2DD8-FD49-A0FF-6B1B5E619E65}" srcOrd="1" destOrd="0" presId="urn:microsoft.com/office/officeart/2005/8/layout/vList4"/>
    <dgm:cxn modelId="{E1F8BBAB-884B-F943-B9B6-573FE7702F80}" type="presParOf" srcId="{07360932-E0B3-A743-B8E1-B4E7D50945B6}" destId="{9CC4CB8E-7856-0348-A306-5E22EE87BAD5}" srcOrd="2" destOrd="0" presId="urn:microsoft.com/office/officeart/2005/8/layout/vList4"/>
    <dgm:cxn modelId="{1900883F-46EC-AA49-98C8-1F818493F5FA}" type="presParOf" srcId="{8BA2439E-01E5-2449-950B-6EEE28D8D08C}" destId="{9C825A2E-31F9-414F-8FC1-E4A16FD7A524}" srcOrd="1" destOrd="0" presId="urn:microsoft.com/office/officeart/2005/8/layout/vList4"/>
    <dgm:cxn modelId="{B24D7D62-3AA5-4642-8C0B-98D8B7A60E0B}" type="presParOf" srcId="{8BA2439E-01E5-2449-950B-6EEE28D8D08C}" destId="{E679AA10-C127-A94C-858E-A23E38512295}" srcOrd="2" destOrd="0" presId="urn:microsoft.com/office/officeart/2005/8/layout/vList4"/>
    <dgm:cxn modelId="{E617692F-81BB-4649-A148-236AB3223749}" type="presParOf" srcId="{E679AA10-C127-A94C-858E-A23E38512295}" destId="{99995CC0-6BD3-394A-854F-1A0C9BAA212F}" srcOrd="0" destOrd="0" presId="urn:microsoft.com/office/officeart/2005/8/layout/vList4"/>
    <dgm:cxn modelId="{E4F4F247-CFD5-D443-8E91-8F7AF524C9A8}" type="presParOf" srcId="{E679AA10-C127-A94C-858E-A23E38512295}" destId="{575D0A15-3A2D-1447-9499-92082328307F}" srcOrd="1" destOrd="0" presId="urn:microsoft.com/office/officeart/2005/8/layout/vList4"/>
    <dgm:cxn modelId="{885CFC8C-6D15-024B-B211-556ED4A30584}" type="presParOf" srcId="{E679AA10-C127-A94C-858E-A23E38512295}" destId="{992C57EC-542E-2747-A675-B069FEC45C39}" srcOrd="2" destOrd="0" presId="urn:microsoft.com/office/officeart/2005/8/layout/vList4"/>
    <dgm:cxn modelId="{6811E90A-736A-C140-9493-755758D9598E}" type="presParOf" srcId="{8BA2439E-01E5-2449-950B-6EEE28D8D08C}" destId="{5B02DB4A-46FB-BA49-A567-48D5A60343CE}" srcOrd="3" destOrd="0" presId="urn:microsoft.com/office/officeart/2005/8/layout/vList4"/>
    <dgm:cxn modelId="{9583F9D6-FF84-D940-91AE-72DFF4E0A985}" type="presParOf" srcId="{8BA2439E-01E5-2449-950B-6EEE28D8D08C}" destId="{B58D2AF4-907E-E54D-83C4-B9AE1020A938}" srcOrd="4" destOrd="0" presId="urn:microsoft.com/office/officeart/2005/8/layout/vList4"/>
    <dgm:cxn modelId="{A1775D52-CF4A-2B46-85B7-BF12950B501B}" type="presParOf" srcId="{B58D2AF4-907E-E54D-83C4-B9AE1020A938}" destId="{5ABACB7B-9F34-AC46-BEC4-68493A4AB0A2}" srcOrd="0" destOrd="0" presId="urn:microsoft.com/office/officeart/2005/8/layout/vList4"/>
    <dgm:cxn modelId="{021F5846-432B-8F43-BA36-E3386E4626A2}" type="presParOf" srcId="{B58D2AF4-907E-E54D-83C4-B9AE1020A938}" destId="{F3C5D8FF-D683-544C-A623-086EDF36D35F}" srcOrd="1" destOrd="0" presId="urn:microsoft.com/office/officeart/2005/8/layout/vList4"/>
    <dgm:cxn modelId="{CE074120-A5CB-9148-B4D6-DC9C765A7E3A}" type="presParOf" srcId="{B58D2AF4-907E-E54D-83C4-B9AE1020A938}" destId="{0419E51D-0C81-A148-9AE3-7454350DA90C}" srcOrd="2" destOrd="0" presId="urn:microsoft.com/office/officeart/2005/8/layout/vList4"/>
    <dgm:cxn modelId="{02D02480-7626-F34D-AA89-E9D1B35AABE6}" type="presParOf" srcId="{8BA2439E-01E5-2449-950B-6EEE28D8D08C}" destId="{61225DD5-F674-D944-BFD0-F61AA15F365E}" srcOrd="5" destOrd="0" presId="urn:microsoft.com/office/officeart/2005/8/layout/vList4"/>
    <dgm:cxn modelId="{7EBE140F-D352-8F4E-BAD7-B43F45B2E81A}" type="presParOf" srcId="{8BA2439E-01E5-2449-950B-6EEE28D8D08C}" destId="{ED2AD31E-3286-764F-9DD2-7B21199A577C}" srcOrd="6" destOrd="0" presId="urn:microsoft.com/office/officeart/2005/8/layout/vList4"/>
    <dgm:cxn modelId="{6B8178BF-F74B-AC40-91F2-BBFB9037AECE}" type="presParOf" srcId="{ED2AD31E-3286-764F-9DD2-7B21199A577C}" destId="{3A0ABF3B-DDDA-1543-9584-5B8851646D45}" srcOrd="0" destOrd="0" presId="urn:microsoft.com/office/officeart/2005/8/layout/vList4"/>
    <dgm:cxn modelId="{A4D16813-E93B-1B42-BDC3-B1EE203D752A}" type="presParOf" srcId="{ED2AD31E-3286-764F-9DD2-7B21199A577C}" destId="{763B8F1E-DC0A-2544-AF76-6D25246606B7}" srcOrd="1" destOrd="0" presId="urn:microsoft.com/office/officeart/2005/8/layout/vList4"/>
    <dgm:cxn modelId="{E4330453-0E8C-3B41-A3FE-8F847E6D648F}" type="presParOf" srcId="{ED2AD31E-3286-764F-9DD2-7B21199A577C}" destId="{9009BFDC-66A5-7E45-8883-5E83FA5B5C55}" srcOrd="2" destOrd="0" presId="urn:microsoft.com/office/officeart/2005/8/layout/vList4"/>
    <dgm:cxn modelId="{88D9CD0F-B7F1-474A-A2DD-940E74D7F8DC}" type="presParOf" srcId="{8BA2439E-01E5-2449-950B-6EEE28D8D08C}" destId="{272E5224-4937-D646-AAFF-1AD18BC9AC6A}" srcOrd="7" destOrd="0" presId="urn:microsoft.com/office/officeart/2005/8/layout/vList4"/>
    <dgm:cxn modelId="{73AFCC1A-A957-9D45-8B54-C40F2B5E6D66}" type="presParOf" srcId="{8BA2439E-01E5-2449-950B-6EEE28D8D08C}" destId="{00AB767C-A835-3742-B734-A20B09A7A1EB}" srcOrd="8" destOrd="0" presId="urn:microsoft.com/office/officeart/2005/8/layout/vList4"/>
    <dgm:cxn modelId="{4C06A51B-F955-3C44-BBA4-F1AF0577CB77}" type="presParOf" srcId="{00AB767C-A835-3742-B734-A20B09A7A1EB}" destId="{A4C64027-8B9D-2643-AC7B-A7390C556110}" srcOrd="0" destOrd="0" presId="urn:microsoft.com/office/officeart/2005/8/layout/vList4"/>
    <dgm:cxn modelId="{724B837C-324E-8F49-A23E-9489B7FB7344}" type="presParOf" srcId="{00AB767C-A835-3742-B734-A20B09A7A1EB}" destId="{0AC6B637-58F8-6D41-81C0-C4C1DF914BB6}" srcOrd="1" destOrd="0" presId="urn:microsoft.com/office/officeart/2005/8/layout/vList4"/>
    <dgm:cxn modelId="{D6636BFC-0FBB-7142-AB0E-AB1C843E119E}" type="presParOf" srcId="{00AB767C-A835-3742-B734-A20B09A7A1EB}" destId="{EBD97C3F-7759-CD42-A18F-FAC65F3C2575}" srcOrd="2" destOrd="0" presId="urn:microsoft.com/office/officeart/2005/8/layout/vList4"/>
    <dgm:cxn modelId="{780DCEFB-B3B4-594A-A9A8-E3B97A05667C}" type="presParOf" srcId="{8BA2439E-01E5-2449-950B-6EEE28D8D08C}" destId="{20CAE5F8-B563-6349-83D3-F327E56E1F37}" srcOrd="9" destOrd="0" presId="urn:microsoft.com/office/officeart/2005/8/layout/vList4"/>
    <dgm:cxn modelId="{F7E1BC6B-478D-F843-8B81-3D13782718CE}" type="presParOf" srcId="{8BA2439E-01E5-2449-950B-6EEE28D8D08C}" destId="{8B5AFDB3-ACCC-8C41-A722-28923090E5A9}" srcOrd="10" destOrd="0" presId="urn:microsoft.com/office/officeart/2005/8/layout/vList4"/>
    <dgm:cxn modelId="{793EF110-B767-5B4C-BD87-829736CFB2AC}" type="presParOf" srcId="{8B5AFDB3-ACCC-8C41-A722-28923090E5A9}" destId="{5B6D3B6A-B2AB-F147-B5BC-6083B229AF59}" srcOrd="0" destOrd="0" presId="urn:microsoft.com/office/officeart/2005/8/layout/vList4"/>
    <dgm:cxn modelId="{F9ED8F4D-C353-8E4D-9864-A651464D1FBF}" type="presParOf" srcId="{8B5AFDB3-ACCC-8C41-A722-28923090E5A9}" destId="{1608DF19-7BF8-2B40-BB78-B09978139035}" srcOrd="1" destOrd="0" presId="urn:microsoft.com/office/officeart/2005/8/layout/vList4"/>
    <dgm:cxn modelId="{CE6673F0-54E0-0545-9099-40C529F7A92D}" type="presParOf" srcId="{8B5AFDB3-ACCC-8C41-A722-28923090E5A9}" destId="{D0DB23B8-64AD-7743-99D2-6133ACEDDA6C}" srcOrd="2" destOrd="0" presId="urn:microsoft.com/office/officeart/2005/8/layout/vList4"/>
    <dgm:cxn modelId="{BCFDBE6B-A448-6F43-AEC7-B0FB7564A15F}" type="presParOf" srcId="{8BA2439E-01E5-2449-950B-6EEE28D8D08C}" destId="{53D127A8-70D5-C846-ADA1-04F969F02E94}" srcOrd="11" destOrd="0" presId="urn:microsoft.com/office/officeart/2005/8/layout/vList4"/>
    <dgm:cxn modelId="{E91C605E-4247-C945-9947-66D7230DF471}" type="presParOf" srcId="{8BA2439E-01E5-2449-950B-6EEE28D8D08C}" destId="{23567843-448C-784B-BCB4-FAD1CC17C8D4}" srcOrd="12" destOrd="0" presId="urn:microsoft.com/office/officeart/2005/8/layout/vList4"/>
    <dgm:cxn modelId="{A70217E2-6724-1C48-8D64-5CC5EE6D597A}" type="presParOf" srcId="{23567843-448C-784B-BCB4-FAD1CC17C8D4}" destId="{9059EC5E-2BD1-2941-818C-D02F52D2224E}" srcOrd="0" destOrd="0" presId="urn:microsoft.com/office/officeart/2005/8/layout/vList4"/>
    <dgm:cxn modelId="{717B0C6B-6E76-6B41-80E8-C05B5A007814}" type="presParOf" srcId="{23567843-448C-784B-BCB4-FAD1CC17C8D4}" destId="{6AE3737D-48BD-C347-BC64-C496F94A8945}" srcOrd="1" destOrd="0" presId="urn:microsoft.com/office/officeart/2005/8/layout/vList4"/>
    <dgm:cxn modelId="{7D16CFF2-EA93-0442-BAB7-1D7357677855}" type="presParOf" srcId="{23567843-448C-784B-BCB4-FAD1CC17C8D4}" destId="{F8243097-F798-CC49-9353-F76C4FCC99C8}"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DB1D87-7C15-4A84-9D4D-AA0F8195CE06}">
      <dsp:nvSpPr>
        <dsp:cNvPr id="0" name=""/>
        <dsp:cNvSpPr/>
      </dsp:nvSpPr>
      <dsp:spPr>
        <a:xfrm>
          <a:off x="989778" y="492949"/>
          <a:ext cx="1264867" cy="126486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B5DB72-77C3-4E48-AAF0-FC1E254F3351}">
      <dsp:nvSpPr>
        <dsp:cNvPr id="0" name=""/>
        <dsp:cNvSpPr/>
      </dsp:nvSpPr>
      <dsp:spPr>
        <a:xfrm>
          <a:off x="1259340" y="762511"/>
          <a:ext cx="725743" cy="7257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D1D1AFA-E6D9-4C0D-87CE-10953F6659C0}">
      <dsp:nvSpPr>
        <dsp:cNvPr id="0" name=""/>
        <dsp:cNvSpPr/>
      </dsp:nvSpPr>
      <dsp:spPr>
        <a:xfrm>
          <a:off x="585436"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Toilets</a:t>
          </a:r>
        </a:p>
      </dsp:txBody>
      <dsp:txXfrm>
        <a:off x="585436" y="2151791"/>
        <a:ext cx="2073553" cy="720000"/>
      </dsp:txXfrm>
    </dsp:sp>
    <dsp:sp modelId="{E5A8540D-4D3D-4926-B9C5-1A62D9108C09}">
      <dsp:nvSpPr>
        <dsp:cNvPr id="0" name=""/>
        <dsp:cNvSpPr/>
      </dsp:nvSpPr>
      <dsp:spPr>
        <a:xfrm>
          <a:off x="3426203" y="492949"/>
          <a:ext cx="1264867" cy="126486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05828BB-E534-48FA-AA91-16E52F027924}">
      <dsp:nvSpPr>
        <dsp:cNvPr id="0" name=""/>
        <dsp:cNvSpPr/>
      </dsp:nvSpPr>
      <dsp:spPr>
        <a:xfrm>
          <a:off x="3695765" y="762511"/>
          <a:ext cx="725743" cy="7257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088DB9F-7FAA-4BFA-8AE7-B45679A38AE3}">
      <dsp:nvSpPr>
        <dsp:cNvPr id="0" name=""/>
        <dsp:cNvSpPr/>
      </dsp:nvSpPr>
      <dsp:spPr>
        <a:xfrm>
          <a:off x="3021860"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Water/Coffee/Tea</a:t>
          </a:r>
        </a:p>
      </dsp:txBody>
      <dsp:txXfrm>
        <a:off x="3021860" y="2151791"/>
        <a:ext cx="2073553" cy="720000"/>
      </dsp:txXfrm>
    </dsp:sp>
    <dsp:sp modelId="{BDDBEA03-766D-424B-AFDF-4544FD6CF604}">
      <dsp:nvSpPr>
        <dsp:cNvPr id="0" name=""/>
        <dsp:cNvSpPr/>
      </dsp:nvSpPr>
      <dsp:spPr>
        <a:xfrm>
          <a:off x="5862628" y="492949"/>
          <a:ext cx="1264867" cy="126486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0CBE40-2136-4916-A113-6FE8F71C7BA8}">
      <dsp:nvSpPr>
        <dsp:cNvPr id="0" name=""/>
        <dsp:cNvSpPr/>
      </dsp:nvSpPr>
      <dsp:spPr>
        <a:xfrm>
          <a:off x="6132190" y="762511"/>
          <a:ext cx="725743" cy="72574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6893BE1-AEF5-41F3-BB90-565B5531B061}">
      <dsp:nvSpPr>
        <dsp:cNvPr id="0" name=""/>
        <dsp:cNvSpPr/>
      </dsp:nvSpPr>
      <dsp:spPr>
        <a:xfrm>
          <a:off x="5458285"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Building Access</a:t>
          </a:r>
        </a:p>
      </dsp:txBody>
      <dsp:txXfrm>
        <a:off x="5458285" y="2151791"/>
        <a:ext cx="2073553" cy="720000"/>
      </dsp:txXfrm>
    </dsp:sp>
    <dsp:sp modelId="{486AE56A-0F74-4A1C-8FBD-315C2923BB25}">
      <dsp:nvSpPr>
        <dsp:cNvPr id="0" name=""/>
        <dsp:cNvSpPr/>
      </dsp:nvSpPr>
      <dsp:spPr>
        <a:xfrm>
          <a:off x="8299053" y="492949"/>
          <a:ext cx="1264867" cy="1264867"/>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DFD24A-9E8C-479B-9BC5-ADF2E44D5D8A}">
      <dsp:nvSpPr>
        <dsp:cNvPr id="0" name=""/>
        <dsp:cNvSpPr/>
      </dsp:nvSpPr>
      <dsp:spPr>
        <a:xfrm>
          <a:off x="8568615" y="762511"/>
          <a:ext cx="725743" cy="72574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288F321-D17D-4115-B01D-B68C9C670D52}">
      <dsp:nvSpPr>
        <dsp:cNvPr id="0" name=""/>
        <dsp:cNvSpPr/>
      </dsp:nvSpPr>
      <dsp:spPr>
        <a:xfrm>
          <a:off x="7894710" y="2151791"/>
          <a:ext cx="207355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Fire Evacuation</a:t>
          </a:r>
        </a:p>
      </dsp:txBody>
      <dsp:txXfrm>
        <a:off x="7894710" y="2151791"/>
        <a:ext cx="2073553"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426AD7-F132-E248-A8CA-A6398EEFE115}">
      <dsp:nvSpPr>
        <dsp:cNvPr id="0" name=""/>
        <dsp:cNvSpPr/>
      </dsp:nvSpPr>
      <dsp:spPr>
        <a:xfrm>
          <a:off x="0" y="0"/>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7 Application Layer</a:t>
          </a:r>
        </a:p>
        <a:p>
          <a:pPr marL="114300" lvl="1" indent="-114300" algn="l" defTabSz="577850">
            <a:lnSpc>
              <a:spcPct val="90000"/>
            </a:lnSpc>
            <a:spcBef>
              <a:spcPct val="0"/>
            </a:spcBef>
            <a:spcAft>
              <a:spcPct val="15000"/>
            </a:spcAft>
            <a:buNone/>
          </a:pPr>
          <a:r>
            <a:rPr lang="en-GB" sz="1300" kern="1200" dirty="0"/>
            <a:t>For human consumption – what we see 👀 </a:t>
          </a:r>
          <a:r>
            <a:rPr lang="en-GB" sz="1300" kern="1200" dirty="0" err="1"/>
            <a:t>eg.</a:t>
          </a:r>
          <a:r>
            <a:rPr lang="en-GB" sz="1300" kern="1200" dirty="0"/>
            <a:t> HTTP, SNMP, FTP</a:t>
          </a:r>
        </a:p>
      </dsp:txBody>
      <dsp:txXfrm>
        <a:off x="1963581" y="0"/>
        <a:ext cx="7471488" cy="765679"/>
      </dsp:txXfrm>
    </dsp:sp>
    <dsp:sp modelId="{4009F220-2DD8-FD49-A0FF-6B1B5E619E65}">
      <dsp:nvSpPr>
        <dsp:cNvPr id="0" name=""/>
        <dsp:cNvSpPr/>
      </dsp:nvSpPr>
      <dsp:spPr>
        <a:xfrm>
          <a:off x="76567" y="76567"/>
          <a:ext cx="1887014" cy="612543"/>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9995CC0-6BD3-394A-854F-1A0C9BAA212F}">
      <dsp:nvSpPr>
        <dsp:cNvPr id="0" name=""/>
        <dsp:cNvSpPr/>
      </dsp:nvSpPr>
      <dsp:spPr>
        <a:xfrm>
          <a:off x="0" y="84224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6 Presentation Layer</a:t>
          </a:r>
        </a:p>
        <a:p>
          <a:pPr marL="114300" lvl="1" indent="-114300" algn="l" defTabSz="577850">
            <a:lnSpc>
              <a:spcPct val="90000"/>
            </a:lnSpc>
            <a:spcBef>
              <a:spcPct val="0"/>
            </a:spcBef>
            <a:spcAft>
              <a:spcPct val="15000"/>
            </a:spcAft>
            <a:buNone/>
          </a:pPr>
          <a:r>
            <a:rPr lang="en-GB" sz="1300" kern="1200" dirty="0"/>
            <a:t>Processes data to be used by the app layer, including encryption/decryption, jpg, SSL, TLS</a:t>
          </a:r>
        </a:p>
      </dsp:txBody>
      <dsp:txXfrm>
        <a:off x="1963581" y="842247"/>
        <a:ext cx="7471488" cy="765679"/>
      </dsp:txXfrm>
    </dsp:sp>
    <dsp:sp modelId="{575D0A15-3A2D-1447-9499-92082328307F}">
      <dsp:nvSpPr>
        <dsp:cNvPr id="0" name=""/>
        <dsp:cNvSpPr/>
      </dsp:nvSpPr>
      <dsp:spPr>
        <a:xfrm>
          <a:off x="76567" y="918815"/>
          <a:ext cx="1887014" cy="612543"/>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ABACB7B-9F34-AC46-BEC4-68493A4AB0A2}">
      <dsp:nvSpPr>
        <dsp:cNvPr id="0" name=""/>
        <dsp:cNvSpPr/>
      </dsp:nvSpPr>
      <dsp:spPr>
        <a:xfrm>
          <a:off x="0" y="1684495"/>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5 Session Layer</a:t>
          </a:r>
        </a:p>
        <a:p>
          <a:pPr marL="114300" lvl="1" indent="-114300" algn="l" defTabSz="577850">
            <a:lnSpc>
              <a:spcPct val="90000"/>
            </a:lnSpc>
            <a:spcBef>
              <a:spcPct val="0"/>
            </a:spcBef>
            <a:spcAft>
              <a:spcPct val="15000"/>
            </a:spcAft>
            <a:buNone/>
          </a:pPr>
          <a:r>
            <a:rPr lang="en-GB" sz="1300" kern="1200" dirty="0"/>
            <a:t>Creation/Tear down of network connections</a:t>
          </a:r>
        </a:p>
      </dsp:txBody>
      <dsp:txXfrm>
        <a:off x="1963581" y="1684495"/>
        <a:ext cx="7471488" cy="765679"/>
      </dsp:txXfrm>
    </dsp:sp>
    <dsp:sp modelId="{F3C5D8FF-D683-544C-A623-086EDF36D35F}">
      <dsp:nvSpPr>
        <dsp:cNvPr id="0" name=""/>
        <dsp:cNvSpPr/>
      </dsp:nvSpPr>
      <dsp:spPr>
        <a:xfrm>
          <a:off x="76567" y="1761063"/>
          <a:ext cx="1887014" cy="612543"/>
        </a:xfrm>
        <a:prstGeom prst="roundRect">
          <a:avLst>
            <a:gd name="adj" fmla="val 10000"/>
          </a:avLst>
        </a:prstGeom>
        <a:blipFill>
          <a:blip xmlns:r="http://schemas.openxmlformats.org/officeDocument/2006/relationships" r:embed="rId3"/>
          <a:srcRect/>
          <a:stretch>
            <a:fillRect t="-22000" b="-22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3A0ABF3B-DDDA-1543-9584-5B8851646D45}">
      <dsp:nvSpPr>
        <dsp:cNvPr id="0" name=""/>
        <dsp:cNvSpPr/>
      </dsp:nvSpPr>
      <dsp:spPr>
        <a:xfrm>
          <a:off x="0" y="2526743"/>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4 Transportation Layer (TCP/UDP)</a:t>
          </a:r>
        </a:p>
        <a:p>
          <a:pPr marL="114300" lvl="1" indent="-114300" algn="l" defTabSz="577850">
            <a:lnSpc>
              <a:spcPct val="90000"/>
            </a:lnSpc>
            <a:spcBef>
              <a:spcPct val="0"/>
            </a:spcBef>
            <a:spcAft>
              <a:spcPct val="15000"/>
            </a:spcAft>
            <a:buNone/>
          </a:pPr>
          <a:r>
            <a:rPr lang="en-GB" sz="1300" kern="1200" dirty="0"/>
            <a:t>Responsible for transporting packets in a way that covers flow control and reliability</a:t>
          </a:r>
        </a:p>
      </dsp:txBody>
      <dsp:txXfrm>
        <a:off x="1963581" y="2526743"/>
        <a:ext cx="7471488" cy="765679"/>
      </dsp:txXfrm>
    </dsp:sp>
    <dsp:sp modelId="{763B8F1E-DC0A-2544-AF76-6D25246606B7}">
      <dsp:nvSpPr>
        <dsp:cNvPr id="0" name=""/>
        <dsp:cNvSpPr/>
      </dsp:nvSpPr>
      <dsp:spPr>
        <a:xfrm>
          <a:off x="76567" y="2603311"/>
          <a:ext cx="1887014" cy="612543"/>
        </a:xfrm>
        <a:prstGeom prst="roundRect">
          <a:avLst>
            <a:gd name="adj" fmla="val 10000"/>
          </a:avLst>
        </a:prstGeom>
        <a:blipFill>
          <a:blip xmlns:r="http://schemas.openxmlformats.org/officeDocument/2006/relationships" r:embed="rId4"/>
          <a:srcRect/>
          <a:stretch>
            <a:fillRect t="-104000" b="-104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A4C64027-8B9D-2643-AC7B-A7390C556110}">
      <dsp:nvSpPr>
        <dsp:cNvPr id="0" name=""/>
        <dsp:cNvSpPr/>
      </dsp:nvSpPr>
      <dsp:spPr>
        <a:xfrm>
          <a:off x="0" y="3368991"/>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3 Network Layer</a:t>
          </a:r>
        </a:p>
        <a:p>
          <a:pPr marL="114300" lvl="1" indent="-114300" algn="l" defTabSz="577850">
            <a:lnSpc>
              <a:spcPct val="90000"/>
            </a:lnSpc>
            <a:spcBef>
              <a:spcPct val="0"/>
            </a:spcBef>
            <a:spcAft>
              <a:spcPct val="15000"/>
            </a:spcAft>
            <a:buNone/>
          </a:pPr>
          <a:r>
            <a:rPr lang="en-GB" sz="1300" kern="1200" dirty="0"/>
            <a:t>Routing data from A to B going across boundaries – IP’s, ICMP, IPsec, IGMP</a:t>
          </a:r>
        </a:p>
      </dsp:txBody>
      <dsp:txXfrm>
        <a:off x="1963581" y="3368991"/>
        <a:ext cx="7471488" cy="765679"/>
      </dsp:txXfrm>
    </dsp:sp>
    <dsp:sp modelId="{0AC6B637-58F8-6D41-81C0-C4C1DF914BB6}">
      <dsp:nvSpPr>
        <dsp:cNvPr id="0" name=""/>
        <dsp:cNvSpPr/>
      </dsp:nvSpPr>
      <dsp:spPr>
        <a:xfrm>
          <a:off x="76567" y="3445559"/>
          <a:ext cx="1887014" cy="612543"/>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B6D3B6A-B2AB-F147-B5BC-6083B229AF59}">
      <dsp:nvSpPr>
        <dsp:cNvPr id="0" name=""/>
        <dsp:cNvSpPr/>
      </dsp:nvSpPr>
      <dsp:spPr>
        <a:xfrm>
          <a:off x="0" y="4211239"/>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2 Data Link Layer</a:t>
          </a:r>
        </a:p>
        <a:p>
          <a:pPr marL="114300" lvl="1" indent="-114300" algn="l" defTabSz="577850">
            <a:lnSpc>
              <a:spcPct val="90000"/>
            </a:lnSpc>
            <a:spcBef>
              <a:spcPct val="0"/>
            </a:spcBef>
            <a:spcAft>
              <a:spcPct val="15000"/>
            </a:spcAft>
            <a:buNone/>
          </a:pPr>
          <a:r>
            <a:rPr lang="en-GB" sz="1300" kern="1200" dirty="0"/>
            <a:t>How data is linked up from point A to B </a:t>
          </a:r>
          <a:r>
            <a:rPr lang="en-GB" sz="1300" kern="1200" dirty="0" err="1"/>
            <a:t>eg.</a:t>
          </a:r>
          <a:r>
            <a:rPr lang="en-GB" sz="1300" kern="1200" dirty="0"/>
            <a:t> ARP, MAC Address</a:t>
          </a:r>
        </a:p>
      </dsp:txBody>
      <dsp:txXfrm>
        <a:off x="1963581" y="4211239"/>
        <a:ext cx="7471488" cy="765679"/>
      </dsp:txXfrm>
    </dsp:sp>
    <dsp:sp modelId="{1608DF19-7BF8-2B40-BB78-B09978139035}">
      <dsp:nvSpPr>
        <dsp:cNvPr id="0" name=""/>
        <dsp:cNvSpPr/>
      </dsp:nvSpPr>
      <dsp:spPr>
        <a:xfrm>
          <a:off x="76567" y="4287807"/>
          <a:ext cx="1887014" cy="612543"/>
        </a:xfrm>
        <a:prstGeom prst="roundRect">
          <a:avLst>
            <a:gd name="adj" fmla="val 10000"/>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059EC5E-2BD1-2941-818C-D02F52D2224E}">
      <dsp:nvSpPr>
        <dsp:cNvPr id="0" name=""/>
        <dsp:cNvSpPr/>
      </dsp:nvSpPr>
      <dsp:spPr>
        <a:xfrm>
          <a:off x="0" y="505348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1 Physical Layer</a:t>
          </a:r>
        </a:p>
        <a:p>
          <a:pPr marL="114300" lvl="1" indent="-114300" algn="l" defTabSz="577850">
            <a:lnSpc>
              <a:spcPct val="90000"/>
            </a:lnSpc>
            <a:spcBef>
              <a:spcPct val="0"/>
            </a:spcBef>
            <a:spcAft>
              <a:spcPct val="15000"/>
            </a:spcAft>
            <a:buNone/>
          </a:pPr>
          <a:r>
            <a:rPr lang="en-GB" sz="1300" kern="1200" dirty="0"/>
            <a:t>Hardware responsible for data transmission – </a:t>
          </a:r>
          <a:r>
            <a:rPr lang="en-GB" sz="1300" kern="1200" dirty="0" err="1"/>
            <a:t>eg</a:t>
          </a:r>
          <a:r>
            <a:rPr lang="en-GB" sz="1300" kern="1200" dirty="0"/>
            <a:t> the physical cables, hubs, wireless</a:t>
          </a:r>
        </a:p>
      </dsp:txBody>
      <dsp:txXfrm>
        <a:off x="1963581" y="5053487"/>
        <a:ext cx="7471488" cy="765679"/>
      </dsp:txXfrm>
    </dsp:sp>
    <dsp:sp modelId="{6AE3737D-48BD-C347-BC64-C496F94A8945}">
      <dsp:nvSpPr>
        <dsp:cNvPr id="0" name=""/>
        <dsp:cNvSpPr/>
      </dsp:nvSpPr>
      <dsp:spPr>
        <a:xfrm>
          <a:off x="76567" y="5130055"/>
          <a:ext cx="1887014" cy="612543"/>
        </a:xfrm>
        <a:prstGeom prst="roundRect">
          <a:avLst>
            <a:gd name="adj" fmla="val 10000"/>
          </a:avLst>
        </a:prstGeom>
        <a:blipFill>
          <a:blip xmlns:r="http://schemas.openxmlformats.org/officeDocument/2006/relationships" r:embed="rId7"/>
          <a:srcRect/>
          <a:stretch>
            <a:fillRect t="-107000" b="-10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svg>
</file>

<file path=ppt/media/image11.png>
</file>

<file path=ppt/media/image12.svg>
</file>

<file path=ppt/media/image13.jpeg>
</file>

<file path=ppt/media/image14.tiff>
</file>

<file path=ppt/media/image15.tiff>
</file>

<file path=ppt/media/image16.png>
</file>

<file path=ppt/media/image17.svg>
</file>

<file path=ppt/media/image18.png>
</file>

<file path=ppt/media/image19.svg>
</file>

<file path=ppt/media/image2.tiff>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tiff>
</file>

<file path=ppt/media/image3.tiff>
</file>

<file path=ppt/media/image30.png>
</file>

<file path=ppt/media/image31.svg>
</file>

<file path=ppt/media/image32.png>
</file>

<file path=ppt/media/image33.svg>
</file>

<file path=ppt/media/image34.png>
</file>

<file path=ppt/media/image35.svg>
</file>

<file path=ppt/media/image36.png>
</file>

<file path=ppt/media/image37.tiff>
</file>

<file path=ppt/media/image38.png>
</file>

<file path=ppt/media/image39.png>
</file>

<file path=ppt/media/image4.png>
</file>

<file path=ppt/media/image40.jpg>
</file>

<file path=ppt/media/image41.jpg>
</file>

<file path=ppt/media/image42.png>
</file>

<file path=ppt/media/image43.png>
</file>

<file path=ppt/media/image44.png>
</file>

<file path=ppt/media/image45.png>
</file>

<file path=ppt/media/image46.tiff>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692451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098481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4227085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292BA9B8-038F-634C-8E37-A7BD317E8416}" type="datetimeFigureOut">
              <a:rPr lang="en-US" smtClean="0"/>
              <a:t>11/12/19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17642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49464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945391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843574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847549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20723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2BA9B8-038F-634C-8E37-A7BD317E8416}" type="datetimeFigureOut">
              <a:rPr lang="en-US" smtClean="0"/>
              <a:t>11/12/19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78185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92BA9B8-038F-634C-8E37-A7BD317E8416}" type="datetimeFigureOut">
              <a:rPr lang="en-US" smtClean="0"/>
              <a:t>11/12/19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06064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2BA9B8-038F-634C-8E37-A7BD317E8416}" type="datetimeFigureOut">
              <a:rPr lang="en-US" smtClean="0"/>
              <a:t>11/12/19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0196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346745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62460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292BA9B8-038F-634C-8E37-A7BD317E8416}" type="datetimeFigureOut">
              <a:rPr lang="en-US" smtClean="0"/>
              <a:t>11/12/19</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CE7F2CD2-37AA-0F40-BE4C-096B5DA49750}" type="slidenum">
              <a:rPr lang="en-US" smtClean="0"/>
              <a:t>‹#›</a:t>
            </a:fld>
            <a:endParaRPr lang="en-US"/>
          </a:p>
        </p:txBody>
      </p:sp>
    </p:spTree>
    <p:extLst>
      <p:ext uri="{BB962C8B-B14F-4D97-AF65-F5344CB8AC3E}">
        <p14:creationId xmlns:p14="http://schemas.microsoft.com/office/powerpoint/2010/main" val="2398334226"/>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7.tiff"/><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6.tiff"/><Relationship Id="rId2" Type="http://schemas.openxmlformats.org/officeDocument/2006/relationships/hyperlink" Target="https://en.wikipedia.org/wiki/IP_network"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8" Type="http://schemas.openxmlformats.org/officeDocument/2006/relationships/image" Target="../media/image33.svg"/><Relationship Id="rId3" Type="http://schemas.microsoft.com/office/2007/relationships/hdphoto" Target="../media/hdphoto2.wdp"/><Relationship Id="rId7" Type="http://schemas.openxmlformats.org/officeDocument/2006/relationships/image" Target="../media/image32.png"/><Relationship Id="rId2"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31.sv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image" Target="../media/image29.tiff"/><Relationship Id="rId9" Type="http://schemas.openxmlformats.org/officeDocument/2006/relationships/image" Target="../media/image3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hyperlink" Target="https://broadlygenderphotos.vice.com/" TargetMode="External"/><Relationship Id="rId2" Type="http://schemas.openxmlformats.org/officeDocument/2006/relationships/image" Target="../media/image13.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svg"/><Relationship Id="rId3" Type="http://schemas.openxmlformats.org/officeDocument/2006/relationships/image" Target="../media/image17.svg"/><Relationship Id="rId7" Type="http://schemas.openxmlformats.org/officeDocument/2006/relationships/image" Target="../media/image21.svg"/><Relationship Id="rId12" Type="http://schemas.openxmlformats.org/officeDocument/2006/relationships/image" Target="../media/image26.png"/><Relationship Id="rId2" Type="http://schemas.openxmlformats.org/officeDocument/2006/relationships/image" Target="../media/image16.png"/><Relationship Id="rId1" Type="http://schemas.openxmlformats.org/officeDocument/2006/relationships/slideLayout" Target="../slideLayouts/slideLayout4.xml"/><Relationship Id="rId6" Type="http://schemas.openxmlformats.org/officeDocument/2006/relationships/image" Target="../media/image20.png"/><Relationship Id="rId11" Type="http://schemas.openxmlformats.org/officeDocument/2006/relationships/image" Target="../media/image25.svg"/><Relationship Id="rId5" Type="http://schemas.openxmlformats.org/officeDocument/2006/relationships/image" Target="../media/image19.sv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svg"/></Relationships>
</file>

<file path=ppt/slides/_rels/slide9.xml.rels><?xml version="1.0" encoding="UTF-8" standalone="yes"?>
<Relationships xmlns="http://schemas.openxmlformats.org/package/2006/relationships"><Relationship Id="rId8" Type="http://schemas.openxmlformats.org/officeDocument/2006/relationships/image" Target="../media/image33.svg"/><Relationship Id="rId3" Type="http://schemas.microsoft.com/office/2007/relationships/hdphoto" Target="../media/hdphoto1.wdp"/><Relationship Id="rId7" Type="http://schemas.openxmlformats.org/officeDocument/2006/relationships/image" Target="../media/image32.png"/><Relationship Id="rId2"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31.sv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image" Target="../media/image29.tiff"/><Relationship Id="rId9"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084F947-216A-46A3-95F8-204F4D562D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2" name="Freeform 9">
              <a:extLst>
                <a:ext uri="{FF2B5EF4-FFF2-40B4-BE49-F238E27FC236}">
                  <a16:creationId xmlns:a16="http://schemas.microsoft.com/office/drawing/2014/main" id="{501B375D-6EE6-488B-A84E-6E8F098FED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4F9E8767-6764-4217-B7E9-6B750FE41E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3E1A25C-17F8-4863-991E-BB2EC82D2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8FFD566-8C65-044A-AC79-B718A69EFE86}"/>
              </a:ext>
            </a:extLst>
          </p:cNvPr>
          <p:cNvSpPr>
            <a:spLocks noGrp="1"/>
          </p:cNvSpPr>
          <p:nvPr>
            <p:ph type="ctrTitle"/>
          </p:nvPr>
        </p:nvSpPr>
        <p:spPr>
          <a:xfrm>
            <a:off x="810001" y="4817533"/>
            <a:ext cx="10572000" cy="779529"/>
          </a:xfrm>
        </p:spPr>
        <p:txBody>
          <a:bodyPr>
            <a:normAutofit/>
          </a:bodyPr>
          <a:lstStyle/>
          <a:p>
            <a:r>
              <a:rPr lang="en-US" sz="4000" dirty="0"/>
              <a:t>Cloud Networking</a:t>
            </a:r>
          </a:p>
        </p:txBody>
      </p:sp>
      <p:sp>
        <p:nvSpPr>
          <p:cNvPr id="3" name="Subtitle 2">
            <a:extLst>
              <a:ext uri="{FF2B5EF4-FFF2-40B4-BE49-F238E27FC236}">
                <a16:creationId xmlns:a16="http://schemas.microsoft.com/office/drawing/2014/main" id="{46BC1729-B7FF-3046-8A75-541D119C23A6}"/>
              </a:ext>
            </a:extLst>
          </p:cNvPr>
          <p:cNvSpPr>
            <a:spLocks noGrp="1"/>
          </p:cNvSpPr>
          <p:nvPr>
            <p:ph type="subTitle" idx="1"/>
          </p:nvPr>
        </p:nvSpPr>
        <p:spPr>
          <a:xfrm>
            <a:off x="810001" y="5594110"/>
            <a:ext cx="10572000" cy="434974"/>
          </a:xfrm>
        </p:spPr>
        <p:txBody>
          <a:bodyPr>
            <a:normAutofit/>
          </a:bodyPr>
          <a:lstStyle/>
          <a:p>
            <a:r>
              <a:rPr lang="en-US" dirty="0"/>
              <a:t>Using AWS</a:t>
            </a:r>
          </a:p>
        </p:txBody>
      </p:sp>
      <p:pic>
        <p:nvPicPr>
          <p:cNvPr id="6" name="Picture 5">
            <a:extLst>
              <a:ext uri="{FF2B5EF4-FFF2-40B4-BE49-F238E27FC236}">
                <a16:creationId xmlns:a16="http://schemas.microsoft.com/office/drawing/2014/main" id="{5E3ECC6D-B9A7-5247-B94C-EDCC4ADB8A0A}"/>
              </a:ext>
            </a:extLst>
          </p:cNvPr>
          <p:cNvPicPr>
            <a:picLocks noChangeAspect="1"/>
          </p:cNvPicPr>
          <p:nvPr/>
        </p:nvPicPr>
        <p:blipFill>
          <a:blip r:embed="rId2"/>
          <a:stretch>
            <a:fillRect/>
          </a:stretch>
        </p:blipFill>
        <p:spPr>
          <a:xfrm>
            <a:off x="897557" y="640080"/>
            <a:ext cx="4852169" cy="3602736"/>
          </a:xfrm>
          <a:prstGeom prst="roundRect">
            <a:avLst>
              <a:gd name="adj" fmla="val 3876"/>
            </a:avLst>
          </a:prstGeom>
          <a:ln>
            <a:solidFill>
              <a:schemeClr val="accent1"/>
            </a:solidFill>
          </a:ln>
          <a:effectLst/>
        </p:spPr>
      </p:pic>
      <p:pic>
        <p:nvPicPr>
          <p:cNvPr id="5" name="Picture 4">
            <a:extLst>
              <a:ext uri="{FF2B5EF4-FFF2-40B4-BE49-F238E27FC236}">
                <a16:creationId xmlns:a16="http://schemas.microsoft.com/office/drawing/2014/main" id="{E93EE3B0-4AD7-3949-8C37-6AC0EC2F5EDF}"/>
              </a:ext>
            </a:extLst>
          </p:cNvPr>
          <p:cNvPicPr>
            <a:picLocks noChangeAspect="1"/>
          </p:cNvPicPr>
          <p:nvPr/>
        </p:nvPicPr>
        <p:blipFill>
          <a:blip r:embed="rId3"/>
          <a:stretch>
            <a:fillRect/>
          </a:stretch>
        </p:blipFill>
        <p:spPr>
          <a:xfrm>
            <a:off x="6262482" y="640080"/>
            <a:ext cx="5202506"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516799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0C523-6546-B043-9A39-1A24F8489EFF}"/>
              </a:ext>
            </a:extLst>
          </p:cNvPr>
          <p:cNvSpPr>
            <a:spLocks noGrp="1"/>
          </p:cNvSpPr>
          <p:nvPr>
            <p:ph type="title"/>
          </p:nvPr>
        </p:nvSpPr>
        <p:spPr/>
        <p:txBody>
          <a:bodyPr/>
          <a:lstStyle/>
          <a:p>
            <a:r>
              <a:rPr lang="en-US" dirty="0"/>
              <a:t>Networking 101</a:t>
            </a:r>
          </a:p>
        </p:txBody>
      </p:sp>
      <p:sp>
        <p:nvSpPr>
          <p:cNvPr id="3" name="Content Placeholder 2">
            <a:extLst>
              <a:ext uri="{FF2B5EF4-FFF2-40B4-BE49-F238E27FC236}">
                <a16:creationId xmlns:a16="http://schemas.microsoft.com/office/drawing/2014/main" id="{48AC333C-896B-EF4A-B441-59AC5421DBF1}"/>
              </a:ext>
            </a:extLst>
          </p:cNvPr>
          <p:cNvSpPr>
            <a:spLocks noGrp="1"/>
          </p:cNvSpPr>
          <p:nvPr>
            <p:ph sz="half" idx="1"/>
          </p:nvPr>
        </p:nvSpPr>
        <p:spPr/>
        <p:txBody>
          <a:bodyPr/>
          <a:lstStyle/>
          <a:p>
            <a:pPr marL="0" indent="0">
              <a:buNone/>
            </a:pPr>
            <a:r>
              <a:rPr lang="en-US" dirty="0"/>
              <a:t>Digital Copy:</a:t>
            </a:r>
          </a:p>
          <a:p>
            <a:pPr marL="0" indent="0">
              <a:buNone/>
            </a:pPr>
            <a:r>
              <a:rPr lang="en-US" dirty="0" err="1"/>
              <a:t>Jvns.ca</a:t>
            </a:r>
            <a:r>
              <a:rPr lang="en-US" dirty="0"/>
              <a:t>/networking-</a:t>
            </a:r>
            <a:r>
              <a:rPr lang="en-US" dirty="0" err="1"/>
              <a:t>zine.pdf</a:t>
            </a:r>
            <a:endParaRPr lang="en-US" dirty="0"/>
          </a:p>
          <a:p>
            <a:pPr marL="0" indent="0">
              <a:buNone/>
            </a:pPr>
            <a:r>
              <a:rPr lang="en-US" dirty="0"/>
              <a:t>Created by Julia Evans </a:t>
            </a:r>
          </a:p>
          <a:p>
            <a:pPr marL="0" indent="0">
              <a:buNone/>
            </a:pPr>
            <a:r>
              <a:rPr lang="en-US" dirty="0"/>
              <a:t>	 @b0rk </a:t>
            </a:r>
          </a:p>
        </p:txBody>
      </p:sp>
      <p:pic>
        <p:nvPicPr>
          <p:cNvPr id="6" name="Content Placeholder 5">
            <a:extLst>
              <a:ext uri="{FF2B5EF4-FFF2-40B4-BE49-F238E27FC236}">
                <a16:creationId xmlns:a16="http://schemas.microsoft.com/office/drawing/2014/main" id="{AA3EF665-7971-3E4A-82EF-16ECD5BB56DA}"/>
              </a:ext>
            </a:extLst>
          </p:cNvPr>
          <p:cNvPicPr>
            <a:picLocks noGrp="1" noChangeAspect="1"/>
          </p:cNvPicPr>
          <p:nvPr>
            <p:ph sz="half" idx="2"/>
          </p:nvPr>
        </p:nvPicPr>
        <p:blipFill>
          <a:blip r:embed="rId2"/>
          <a:stretch>
            <a:fillRect/>
          </a:stretch>
        </p:blipFill>
        <p:spPr>
          <a:xfrm>
            <a:off x="6722075" y="133472"/>
            <a:ext cx="4351712" cy="6591055"/>
          </a:xfrm>
        </p:spPr>
      </p:pic>
      <p:pic>
        <p:nvPicPr>
          <p:cNvPr id="8" name="Picture 7">
            <a:extLst>
              <a:ext uri="{FF2B5EF4-FFF2-40B4-BE49-F238E27FC236}">
                <a16:creationId xmlns:a16="http://schemas.microsoft.com/office/drawing/2014/main" id="{16272F57-E030-2848-880E-56C5A5169FA3}"/>
              </a:ext>
            </a:extLst>
          </p:cNvPr>
          <p:cNvPicPr>
            <a:picLocks noChangeAspect="1"/>
          </p:cNvPicPr>
          <p:nvPr/>
        </p:nvPicPr>
        <p:blipFill>
          <a:blip r:embed="rId3">
            <a:duotone>
              <a:schemeClr val="accent1">
                <a:shade val="45000"/>
                <a:satMod val="135000"/>
              </a:schemeClr>
              <a:prstClr val="white"/>
            </a:duotone>
          </a:blip>
          <a:stretch>
            <a:fillRect/>
          </a:stretch>
        </p:blipFill>
        <p:spPr>
          <a:xfrm>
            <a:off x="853915" y="4409301"/>
            <a:ext cx="528595" cy="528595"/>
          </a:xfrm>
          <a:prstGeom prst="rect">
            <a:avLst/>
          </a:prstGeom>
        </p:spPr>
      </p:pic>
    </p:spTree>
    <p:extLst>
      <p:ext uri="{BB962C8B-B14F-4D97-AF65-F5344CB8AC3E}">
        <p14:creationId xmlns:p14="http://schemas.microsoft.com/office/powerpoint/2010/main" val="2202520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11CA5-01CA-9945-AFF2-375C3F1E0D65}"/>
              </a:ext>
            </a:extLst>
          </p:cNvPr>
          <p:cNvSpPr>
            <a:spLocks noGrp="1"/>
          </p:cNvSpPr>
          <p:nvPr>
            <p:ph type="title"/>
          </p:nvPr>
        </p:nvSpPr>
        <p:spPr/>
        <p:txBody>
          <a:bodyPr/>
          <a:lstStyle/>
          <a:p>
            <a:r>
              <a:rPr lang="en-US" dirty="0"/>
              <a:t>Intro to AWS Networking Resources</a:t>
            </a:r>
          </a:p>
        </p:txBody>
      </p:sp>
      <p:sp>
        <p:nvSpPr>
          <p:cNvPr id="3" name="Content Placeholder 2">
            <a:extLst>
              <a:ext uri="{FF2B5EF4-FFF2-40B4-BE49-F238E27FC236}">
                <a16:creationId xmlns:a16="http://schemas.microsoft.com/office/drawing/2014/main" id="{5663AC1E-D378-CE48-802A-D49512951816}"/>
              </a:ext>
            </a:extLst>
          </p:cNvPr>
          <p:cNvSpPr>
            <a:spLocks noGrp="1"/>
          </p:cNvSpPr>
          <p:nvPr>
            <p:ph idx="1"/>
          </p:nvPr>
        </p:nvSpPr>
        <p:spPr>
          <a:xfrm>
            <a:off x="818712" y="2222287"/>
            <a:ext cx="5105010" cy="3904193"/>
          </a:xfrm>
        </p:spPr>
        <p:txBody>
          <a:bodyPr>
            <a:normAutofit fontScale="92500" lnSpcReduction="20000"/>
          </a:bodyPr>
          <a:lstStyle/>
          <a:p>
            <a:pPr>
              <a:buFont typeface="+mj-lt"/>
              <a:buAutoNum type="arabicPeriod"/>
            </a:pPr>
            <a:r>
              <a:rPr lang="en-US" dirty="0">
                <a:solidFill>
                  <a:schemeClr val="bg1"/>
                </a:solidFill>
              </a:rPr>
              <a:t>Virtual Private Cloud (VPC)</a:t>
            </a:r>
          </a:p>
          <a:p>
            <a:pPr>
              <a:buFont typeface="+mj-lt"/>
              <a:buAutoNum type="arabicPeriod"/>
            </a:pPr>
            <a:r>
              <a:rPr lang="en-US" dirty="0">
                <a:solidFill>
                  <a:schemeClr val="bg1"/>
                </a:solidFill>
              </a:rPr>
              <a:t>CIDR Range</a:t>
            </a:r>
          </a:p>
          <a:p>
            <a:pPr>
              <a:buFont typeface="+mj-lt"/>
              <a:buAutoNum type="arabicPeriod"/>
            </a:pPr>
            <a:r>
              <a:rPr lang="en-US" dirty="0">
                <a:solidFill>
                  <a:schemeClr val="bg1"/>
                </a:solidFill>
              </a:rPr>
              <a:t>Subnets</a:t>
            </a:r>
          </a:p>
          <a:p>
            <a:pPr>
              <a:buFont typeface="+mj-lt"/>
              <a:buAutoNum type="arabicPeriod"/>
            </a:pPr>
            <a:r>
              <a:rPr lang="en-US" dirty="0">
                <a:solidFill>
                  <a:schemeClr val="bg1"/>
                </a:solidFill>
              </a:rPr>
              <a:t>Internet Gateway (IGW)</a:t>
            </a:r>
          </a:p>
          <a:p>
            <a:pPr>
              <a:buFont typeface="+mj-lt"/>
              <a:buAutoNum type="arabicPeriod"/>
            </a:pPr>
            <a:r>
              <a:rPr lang="en-US" dirty="0">
                <a:solidFill>
                  <a:schemeClr val="bg1"/>
                </a:solidFill>
              </a:rPr>
              <a:t>NAT Instance</a:t>
            </a:r>
          </a:p>
          <a:p>
            <a:pPr>
              <a:buFont typeface="+mj-lt"/>
              <a:buAutoNum type="arabicPeriod"/>
            </a:pPr>
            <a:r>
              <a:rPr lang="en-US" dirty="0">
                <a:solidFill>
                  <a:schemeClr val="bg1"/>
                </a:solidFill>
              </a:rPr>
              <a:t>Direct Connect/VPN</a:t>
            </a:r>
          </a:p>
          <a:p>
            <a:pPr>
              <a:buFont typeface="+mj-lt"/>
              <a:buAutoNum type="arabicPeriod"/>
            </a:pPr>
            <a:r>
              <a:rPr lang="en-US" dirty="0">
                <a:solidFill>
                  <a:schemeClr val="bg1"/>
                </a:solidFill>
              </a:rPr>
              <a:t>VPC Peering</a:t>
            </a:r>
          </a:p>
          <a:p>
            <a:pPr>
              <a:buFont typeface="+mj-lt"/>
              <a:buAutoNum type="arabicPeriod"/>
            </a:pPr>
            <a:r>
              <a:rPr lang="en-US" dirty="0">
                <a:solidFill>
                  <a:schemeClr val="bg1"/>
                </a:solidFill>
              </a:rPr>
              <a:t>Route Table</a:t>
            </a:r>
          </a:p>
          <a:p>
            <a:pPr>
              <a:buFont typeface="+mj-lt"/>
              <a:buAutoNum type="arabicPeriod"/>
            </a:pPr>
            <a:r>
              <a:rPr lang="en-US" dirty="0">
                <a:solidFill>
                  <a:schemeClr val="bg1"/>
                </a:solidFill>
              </a:rPr>
              <a:t>Security Groups</a:t>
            </a:r>
          </a:p>
          <a:p>
            <a:pPr>
              <a:buFont typeface="+mj-lt"/>
              <a:buAutoNum type="arabicPeriod"/>
            </a:pPr>
            <a:r>
              <a:rPr lang="en-US" dirty="0">
                <a:solidFill>
                  <a:schemeClr val="bg1"/>
                </a:solidFill>
              </a:rPr>
              <a:t>Load Balancer</a:t>
            </a:r>
          </a:p>
          <a:p>
            <a:pPr>
              <a:buFont typeface="+mj-lt"/>
              <a:buAutoNum type="arabicPeriod"/>
            </a:pPr>
            <a:r>
              <a:rPr lang="en-US" dirty="0">
                <a:solidFill>
                  <a:schemeClr val="bg1"/>
                </a:solidFill>
              </a:rPr>
              <a:t>Systems Manager Agent (SSM Agent)</a:t>
            </a:r>
          </a:p>
        </p:txBody>
      </p:sp>
      <p:sp>
        <p:nvSpPr>
          <p:cNvPr id="5" name="Content Placeholder 2">
            <a:extLst>
              <a:ext uri="{FF2B5EF4-FFF2-40B4-BE49-F238E27FC236}">
                <a16:creationId xmlns:a16="http://schemas.microsoft.com/office/drawing/2014/main" id="{3E0BE0FE-B177-8849-B949-F3ABAB0C02B8}"/>
              </a:ext>
            </a:extLst>
          </p:cNvPr>
          <p:cNvSpPr txBox="1">
            <a:spLocks/>
          </p:cNvSpPr>
          <p:nvPr/>
        </p:nvSpPr>
        <p:spPr>
          <a:xfrm>
            <a:off x="6095999" y="2222287"/>
            <a:ext cx="5105010" cy="4096217"/>
          </a:xfrm>
          <a:prstGeom prst="rect">
            <a:avLst/>
          </a:prstGeom>
          <a:effectLst>
            <a:outerShdw blurRad="50800" dir="14400000">
              <a:srgbClr val="000000">
                <a:alpha val="40000"/>
              </a:srgbClr>
            </a:outerShdw>
          </a:effectLst>
        </p:spPr>
        <p:txBody>
          <a:bodyPr vert="horz" lIns="91440" tIns="45720" rIns="91440" bIns="45720" rtlCol="0" anchor="ctr">
            <a:normAutofit fontScale="775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mj-lt"/>
              <a:buAutoNum type="alphaUcPeriod"/>
            </a:pPr>
            <a:r>
              <a:rPr lang="en-US" dirty="0">
                <a:solidFill>
                  <a:schemeClr val="bg1"/>
                </a:solidFill>
              </a:rPr>
              <a:t>Defines where network traffic can go</a:t>
            </a:r>
          </a:p>
          <a:p>
            <a:pPr>
              <a:buFont typeface="+mj-lt"/>
              <a:buAutoNum type="alphaUcPeriod"/>
            </a:pPr>
            <a:r>
              <a:rPr lang="en-AU" dirty="0">
                <a:solidFill>
                  <a:schemeClr val="bg1"/>
                </a:solidFill>
              </a:rPr>
              <a:t>Isolated part of the cloud of your AWS services</a:t>
            </a:r>
          </a:p>
          <a:p>
            <a:pPr>
              <a:buFont typeface="+mj-lt"/>
              <a:buAutoNum type="alphaUcPeriod"/>
            </a:pPr>
            <a:r>
              <a:rPr lang="en-US" dirty="0">
                <a:solidFill>
                  <a:schemeClr val="bg1"/>
                </a:solidFill>
              </a:rPr>
              <a:t>Connecting VPCs</a:t>
            </a:r>
            <a:endParaRPr lang="en-AU" dirty="0">
              <a:solidFill>
                <a:schemeClr val="bg1"/>
              </a:solidFill>
            </a:endParaRPr>
          </a:p>
          <a:p>
            <a:pPr>
              <a:buFont typeface="+mj-lt"/>
              <a:buAutoNum type="alphaUcPeriod"/>
            </a:pPr>
            <a:r>
              <a:rPr lang="en-US" dirty="0">
                <a:solidFill>
                  <a:schemeClr val="bg1"/>
                </a:solidFill>
              </a:rPr>
              <a:t>Connects your VPC to the internet</a:t>
            </a:r>
          </a:p>
          <a:p>
            <a:pPr>
              <a:buFont typeface="+mj-lt"/>
              <a:buAutoNum type="alphaUcPeriod"/>
            </a:pPr>
            <a:r>
              <a:rPr lang="en-AU" sz="1500" dirty="0">
                <a:solidFill>
                  <a:schemeClr val="bg1"/>
                </a:solidFill>
              </a:rPr>
              <a:t>A managed AWS service that distributes traffic to targets you specify</a:t>
            </a:r>
            <a:endParaRPr lang="en-US" sz="1500" dirty="0">
              <a:solidFill>
                <a:schemeClr val="bg1"/>
              </a:solidFill>
            </a:endParaRPr>
          </a:p>
          <a:p>
            <a:pPr>
              <a:buFont typeface="+mj-lt"/>
              <a:buAutoNum type="alphaUcPeriod"/>
            </a:pPr>
            <a:r>
              <a:rPr lang="en-US" dirty="0">
                <a:solidFill>
                  <a:schemeClr val="bg1"/>
                </a:solidFill>
              </a:rPr>
              <a:t>Securely connect a private subnet to a public subnet</a:t>
            </a:r>
          </a:p>
          <a:p>
            <a:pPr>
              <a:buFont typeface="+mj-lt"/>
              <a:buAutoNum type="alphaUcPeriod"/>
            </a:pPr>
            <a:r>
              <a:rPr lang="en-US" dirty="0">
                <a:solidFill>
                  <a:schemeClr val="bg1"/>
                </a:solidFill>
              </a:rPr>
              <a:t>A subset of your VPC</a:t>
            </a:r>
          </a:p>
          <a:p>
            <a:pPr>
              <a:buFont typeface="+mj-lt"/>
              <a:buAutoNum type="alphaUcPeriod"/>
            </a:pPr>
            <a:r>
              <a:rPr lang="en-US" dirty="0">
                <a:solidFill>
                  <a:schemeClr val="bg1"/>
                </a:solidFill>
              </a:rPr>
              <a:t>Securely connect your VPC to on-prem infrastructure</a:t>
            </a:r>
          </a:p>
          <a:p>
            <a:pPr>
              <a:buFont typeface="+mj-lt"/>
              <a:buAutoNum type="alphaUcPeriod"/>
            </a:pPr>
            <a:r>
              <a:rPr lang="en-US" dirty="0">
                <a:solidFill>
                  <a:schemeClr val="bg1"/>
                </a:solidFill>
              </a:rPr>
              <a:t>Set of rules to block/allow inbound/outbound network traffic</a:t>
            </a:r>
          </a:p>
          <a:p>
            <a:pPr>
              <a:buFont typeface="+mj-lt"/>
              <a:buAutoNum type="alphaUcPeriod"/>
            </a:pPr>
            <a:r>
              <a:rPr lang="en-US" dirty="0">
                <a:solidFill>
                  <a:schemeClr val="bg1"/>
                </a:solidFill>
              </a:rPr>
              <a:t>Determines number of IPs your VPC can have</a:t>
            </a:r>
          </a:p>
          <a:p>
            <a:pPr>
              <a:buFont typeface="+mj-lt"/>
              <a:buAutoNum type="alphaUcPeriod"/>
            </a:pPr>
            <a:r>
              <a:rPr lang="en-US" dirty="0">
                <a:solidFill>
                  <a:schemeClr val="bg1"/>
                </a:solidFill>
              </a:rPr>
              <a:t>An agent to run a Systems Manager to update, manage, and configure an EC2</a:t>
            </a:r>
          </a:p>
        </p:txBody>
      </p:sp>
      <p:cxnSp>
        <p:nvCxnSpPr>
          <p:cNvPr id="7" name="Straight Arrow Connector 6">
            <a:extLst>
              <a:ext uri="{FF2B5EF4-FFF2-40B4-BE49-F238E27FC236}">
                <a16:creationId xmlns:a16="http://schemas.microsoft.com/office/drawing/2014/main" id="{285C6FAA-1C33-3546-8D84-642B1D3558C4}"/>
              </a:ext>
            </a:extLst>
          </p:cNvPr>
          <p:cNvCxnSpPr>
            <a:cxnSpLocks/>
          </p:cNvCxnSpPr>
          <p:nvPr/>
        </p:nvCxnSpPr>
        <p:spPr>
          <a:xfrm>
            <a:off x="4127156" y="2422792"/>
            <a:ext cx="1968842" cy="266443"/>
          </a:xfrm>
          <a:prstGeom prst="straightConnector1">
            <a:avLst/>
          </a:prstGeom>
          <a:ln w="41275">
            <a:tailEnd type="triangle"/>
          </a:ln>
        </p:spPr>
        <p:style>
          <a:lnRef idx="1">
            <a:schemeClr val="accent2"/>
          </a:lnRef>
          <a:fillRef idx="0">
            <a:schemeClr val="accent2"/>
          </a:fillRef>
          <a:effectRef idx="0">
            <a:schemeClr val="accent2"/>
          </a:effectRef>
          <a:fontRef idx="minor">
            <a:schemeClr val="tx1"/>
          </a:fontRef>
        </p:style>
      </p:cxnSp>
      <p:cxnSp>
        <p:nvCxnSpPr>
          <p:cNvPr id="8" name="Straight Arrow Connector 7">
            <a:extLst>
              <a:ext uri="{FF2B5EF4-FFF2-40B4-BE49-F238E27FC236}">
                <a16:creationId xmlns:a16="http://schemas.microsoft.com/office/drawing/2014/main" id="{65ED8095-F97E-9C48-91A6-A55832804D1C}"/>
              </a:ext>
            </a:extLst>
          </p:cNvPr>
          <p:cNvCxnSpPr>
            <a:cxnSpLocks/>
          </p:cNvCxnSpPr>
          <p:nvPr/>
        </p:nvCxnSpPr>
        <p:spPr>
          <a:xfrm>
            <a:off x="2594112" y="2780270"/>
            <a:ext cx="3520199" cy="2886307"/>
          </a:xfrm>
          <a:prstGeom prst="straightConnector1">
            <a:avLst/>
          </a:prstGeom>
          <a:ln w="41275">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0" name="Straight Arrow Connector 9">
            <a:extLst>
              <a:ext uri="{FF2B5EF4-FFF2-40B4-BE49-F238E27FC236}">
                <a16:creationId xmlns:a16="http://schemas.microsoft.com/office/drawing/2014/main" id="{757EF58C-B97E-F548-8E3A-13762E6B23DB}"/>
              </a:ext>
            </a:extLst>
          </p:cNvPr>
          <p:cNvCxnSpPr>
            <a:cxnSpLocks/>
          </p:cNvCxnSpPr>
          <p:nvPr/>
        </p:nvCxnSpPr>
        <p:spPr>
          <a:xfrm>
            <a:off x="2176670" y="3171716"/>
            <a:ext cx="3937641" cy="1345628"/>
          </a:xfrm>
          <a:prstGeom prst="straightConnector1">
            <a:avLst/>
          </a:prstGeom>
          <a:ln w="41275">
            <a:solidFill>
              <a:schemeClr val="accent4"/>
            </a:solidFill>
            <a:tailEnd type="triangle"/>
          </a:ln>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90F254BA-11AD-5441-8E62-288C4DE249A7}"/>
              </a:ext>
            </a:extLst>
          </p:cNvPr>
          <p:cNvCxnSpPr>
            <a:cxnSpLocks/>
          </p:cNvCxnSpPr>
          <p:nvPr/>
        </p:nvCxnSpPr>
        <p:spPr>
          <a:xfrm flipV="1">
            <a:off x="3842951" y="3301182"/>
            <a:ext cx="2289673" cy="184209"/>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3785AEB8-B675-834B-82FB-A5082CB8DAB1}"/>
              </a:ext>
            </a:extLst>
          </p:cNvPr>
          <p:cNvCxnSpPr>
            <a:cxnSpLocks/>
            <a:endCxn id="5" idx="1"/>
          </p:cNvCxnSpPr>
          <p:nvPr/>
        </p:nvCxnSpPr>
        <p:spPr>
          <a:xfrm>
            <a:off x="2702457" y="3887917"/>
            <a:ext cx="3393542" cy="382479"/>
          </a:xfrm>
          <a:prstGeom prst="straightConnector1">
            <a:avLst/>
          </a:prstGeom>
          <a:ln w="41275">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65CC573F-C417-A749-BD96-709E3FC76087}"/>
              </a:ext>
            </a:extLst>
          </p:cNvPr>
          <p:cNvCxnSpPr>
            <a:cxnSpLocks/>
          </p:cNvCxnSpPr>
          <p:nvPr/>
        </p:nvCxnSpPr>
        <p:spPr>
          <a:xfrm>
            <a:off x="3468757" y="4156986"/>
            <a:ext cx="2627241" cy="537344"/>
          </a:xfrm>
          <a:prstGeom prst="straightConnector1">
            <a:avLst/>
          </a:prstGeom>
          <a:ln w="41275">
            <a:solidFill>
              <a:schemeClr val="accent6">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C329132E-D7D5-EE41-98B2-E5F35094D6B9}"/>
              </a:ext>
            </a:extLst>
          </p:cNvPr>
          <p:cNvCxnSpPr>
            <a:cxnSpLocks/>
          </p:cNvCxnSpPr>
          <p:nvPr/>
        </p:nvCxnSpPr>
        <p:spPr>
          <a:xfrm flipV="1">
            <a:off x="2684144" y="2979496"/>
            <a:ext cx="3430166" cy="1617417"/>
          </a:xfrm>
          <a:prstGeom prst="straightConnector1">
            <a:avLst/>
          </a:prstGeom>
          <a:ln w="41275">
            <a:solidFill>
              <a:schemeClr val="accent5">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17CE8245-4C63-064B-9BCE-EA34A22E4F47}"/>
              </a:ext>
            </a:extLst>
          </p:cNvPr>
          <p:cNvCxnSpPr>
            <a:cxnSpLocks/>
          </p:cNvCxnSpPr>
          <p:nvPr/>
        </p:nvCxnSpPr>
        <p:spPr>
          <a:xfrm flipV="1">
            <a:off x="2594113" y="2422793"/>
            <a:ext cx="3520197" cy="2497077"/>
          </a:xfrm>
          <a:prstGeom prst="straightConnector1">
            <a:avLst/>
          </a:prstGeom>
          <a:ln w="41275">
            <a:solidFill>
              <a:schemeClr val="accent3">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A16C8CEF-07CD-3641-B110-658830049085}"/>
              </a:ext>
            </a:extLst>
          </p:cNvPr>
          <p:cNvCxnSpPr>
            <a:cxnSpLocks/>
          </p:cNvCxnSpPr>
          <p:nvPr/>
        </p:nvCxnSpPr>
        <p:spPr>
          <a:xfrm flipV="1">
            <a:off x="2958836" y="5163054"/>
            <a:ext cx="3155474" cy="119273"/>
          </a:xfrm>
          <a:prstGeom prst="straightConnector1">
            <a:avLst/>
          </a:prstGeom>
          <a:ln w="41275">
            <a:solidFill>
              <a:schemeClr val="accent5">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9" name="Straight Arrow Connector 28">
            <a:extLst>
              <a:ext uri="{FF2B5EF4-FFF2-40B4-BE49-F238E27FC236}">
                <a16:creationId xmlns:a16="http://schemas.microsoft.com/office/drawing/2014/main" id="{F0987AED-ED50-E247-ABC8-5C0EECD3636C}"/>
              </a:ext>
            </a:extLst>
          </p:cNvPr>
          <p:cNvCxnSpPr/>
          <p:nvPr/>
        </p:nvCxnSpPr>
        <p:spPr>
          <a:xfrm flipV="1">
            <a:off x="2905286" y="3632886"/>
            <a:ext cx="3209024" cy="2033691"/>
          </a:xfrm>
          <a:prstGeom prst="straightConnector1">
            <a:avLst/>
          </a:prstGeom>
          <a:ln w="41275">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3" name="Straight Arrow Connector 32">
            <a:extLst>
              <a:ext uri="{FF2B5EF4-FFF2-40B4-BE49-F238E27FC236}">
                <a16:creationId xmlns:a16="http://schemas.microsoft.com/office/drawing/2014/main" id="{9411729F-17CB-C943-8455-D63EC09912A7}"/>
              </a:ext>
            </a:extLst>
          </p:cNvPr>
          <p:cNvCxnSpPr>
            <a:cxnSpLocks/>
          </p:cNvCxnSpPr>
          <p:nvPr/>
        </p:nvCxnSpPr>
        <p:spPr>
          <a:xfrm>
            <a:off x="5221224" y="5836892"/>
            <a:ext cx="893086" cy="13233"/>
          </a:xfrm>
          <a:prstGeom prst="straightConnector1">
            <a:avLst/>
          </a:prstGeom>
          <a:ln w="41275">
            <a:solidFill>
              <a:srgbClr val="00B05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550983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7BE8F-C7E9-8F45-9FB7-182CB0F64365}"/>
              </a:ext>
            </a:extLst>
          </p:cNvPr>
          <p:cNvSpPr>
            <a:spLocks noGrp="1"/>
          </p:cNvSpPr>
          <p:nvPr>
            <p:ph type="title" idx="4294967295"/>
          </p:nvPr>
        </p:nvSpPr>
        <p:spPr>
          <a:xfrm>
            <a:off x="0" y="125413"/>
            <a:ext cx="10571163" cy="971550"/>
          </a:xfrm>
        </p:spPr>
        <p:txBody>
          <a:bodyPr anchor="t"/>
          <a:lstStyle/>
          <a:p>
            <a:r>
              <a:rPr lang="en-US" sz="1800" dirty="0"/>
              <a:t>REFRESHER: Networking </a:t>
            </a:r>
            <a:r>
              <a:rPr lang="en-AU" sz="1800" dirty="0"/>
              <a:t>OSI Model</a:t>
            </a:r>
            <a:r>
              <a:rPr lang="en-AU" sz="1800" b="0" dirty="0"/>
              <a:t> (Open Systems Interconnection)</a:t>
            </a:r>
            <a:endParaRPr lang="en-US" sz="1800" dirty="0"/>
          </a:p>
        </p:txBody>
      </p:sp>
      <p:graphicFrame>
        <p:nvGraphicFramePr>
          <p:cNvPr id="3" name="Diagram 2">
            <a:extLst>
              <a:ext uri="{FF2B5EF4-FFF2-40B4-BE49-F238E27FC236}">
                <a16:creationId xmlns:a16="http://schemas.microsoft.com/office/drawing/2014/main" id="{C0741567-E9D2-AE42-A848-7906D25D1D12}"/>
              </a:ext>
            </a:extLst>
          </p:cNvPr>
          <p:cNvGraphicFramePr/>
          <p:nvPr>
            <p:extLst>
              <p:ext uri="{D42A27DB-BD31-4B8C-83A1-F6EECF244321}">
                <p14:modId xmlns:p14="http://schemas.microsoft.com/office/powerpoint/2010/main" val="4031762817"/>
              </p:ext>
            </p:extLst>
          </p:nvPr>
        </p:nvGraphicFramePr>
        <p:xfrm>
          <a:off x="2032000" y="719666"/>
          <a:ext cx="9435070" cy="58294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rame 8">
            <a:extLst>
              <a:ext uri="{FF2B5EF4-FFF2-40B4-BE49-F238E27FC236}">
                <a16:creationId xmlns:a16="http://schemas.microsoft.com/office/drawing/2014/main" id="{974DB7A6-755C-5C41-ACDA-A360CE429365}"/>
              </a:ext>
            </a:extLst>
          </p:cNvPr>
          <p:cNvSpPr/>
          <p:nvPr/>
        </p:nvSpPr>
        <p:spPr>
          <a:xfrm>
            <a:off x="1927655" y="3991232"/>
            <a:ext cx="9625914" cy="963827"/>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87376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36EC-50D5-174E-BE02-B15D96B47BA2}"/>
              </a:ext>
            </a:extLst>
          </p:cNvPr>
          <p:cNvSpPr>
            <a:spLocks noGrp="1"/>
          </p:cNvSpPr>
          <p:nvPr>
            <p:ph type="title"/>
          </p:nvPr>
        </p:nvSpPr>
        <p:spPr/>
        <p:txBody>
          <a:bodyPr/>
          <a:lstStyle/>
          <a:p>
            <a:r>
              <a:rPr lang="en-US" dirty="0"/>
              <a:t>IPs and CIDR Ranges</a:t>
            </a:r>
          </a:p>
        </p:txBody>
      </p:sp>
      <p:sp>
        <p:nvSpPr>
          <p:cNvPr id="3" name="Content Placeholder 2">
            <a:extLst>
              <a:ext uri="{FF2B5EF4-FFF2-40B4-BE49-F238E27FC236}">
                <a16:creationId xmlns:a16="http://schemas.microsoft.com/office/drawing/2014/main" id="{0E1EBC53-E48F-AB40-ADAA-D7566CF78525}"/>
              </a:ext>
            </a:extLst>
          </p:cNvPr>
          <p:cNvSpPr>
            <a:spLocks noGrp="1"/>
          </p:cNvSpPr>
          <p:nvPr>
            <p:ph idx="1"/>
          </p:nvPr>
        </p:nvSpPr>
        <p:spPr/>
        <p:txBody>
          <a:bodyPr>
            <a:normAutofit/>
          </a:bodyPr>
          <a:lstStyle/>
          <a:p>
            <a:pPr marL="0" indent="0">
              <a:buNone/>
            </a:pPr>
            <a:r>
              <a:rPr lang="en-US" sz="2000" b="1" dirty="0"/>
              <a:t>IPs</a:t>
            </a:r>
          </a:p>
          <a:p>
            <a:pPr marL="0" indent="0">
              <a:buNone/>
            </a:pPr>
            <a:r>
              <a:rPr lang="en-US" dirty="0"/>
              <a:t>“</a:t>
            </a:r>
            <a:r>
              <a:rPr lang="en-AU" dirty="0"/>
              <a:t>Its routing function enables internetworking, and essentially establishes the Internet.”</a:t>
            </a:r>
            <a:endParaRPr lang="en-US" dirty="0"/>
          </a:p>
          <a:p>
            <a:pPr marL="0" indent="0">
              <a:buNone/>
            </a:pPr>
            <a:endParaRPr lang="en-US" dirty="0"/>
          </a:p>
          <a:p>
            <a:pPr marL="0" indent="0">
              <a:buNone/>
            </a:pPr>
            <a:r>
              <a:rPr lang="en-US" sz="2000" b="1" dirty="0"/>
              <a:t>CIDR</a:t>
            </a:r>
          </a:p>
          <a:p>
            <a:pPr marL="0" indent="0">
              <a:buNone/>
            </a:pPr>
            <a:r>
              <a:rPr lang="en-US" dirty="0"/>
              <a:t>“</a:t>
            </a:r>
            <a:r>
              <a:rPr lang="en-AU" b="1" dirty="0"/>
              <a:t>Classless Inter-Domain Routing</a:t>
            </a:r>
            <a:r>
              <a:rPr lang="en-AU" dirty="0"/>
              <a:t> (</a:t>
            </a:r>
            <a:r>
              <a:rPr lang="en-AU" b="1" dirty="0"/>
              <a:t>CIDR</a:t>
            </a:r>
            <a:r>
              <a:rPr lang="en-AU" dirty="0"/>
              <a:t> /ˈsaɪdər, ˈsɪ-/) is a method for allocating IP addresses and IP routing.”</a:t>
            </a:r>
          </a:p>
        </p:txBody>
      </p:sp>
    </p:spTree>
    <p:extLst>
      <p:ext uri="{BB962C8B-B14F-4D97-AF65-F5344CB8AC3E}">
        <p14:creationId xmlns:p14="http://schemas.microsoft.com/office/powerpoint/2010/main" val="677345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9F4F-5B56-C74B-88D4-8BC2BD73DDDE}"/>
              </a:ext>
            </a:extLst>
          </p:cNvPr>
          <p:cNvSpPr>
            <a:spLocks noGrp="1"/>
          </p:cNvSpPr>
          <p:nvPr>
            <p:ph type="title"/>
          </p:nvPr>
        </p:nvSpPr>
        <p:spPr/>
        <p:txBody>
          <a:bodyPr/>
          <a:lstStyle/>
          <a:p>
            <a:r>
              <a:rPr lang="en-US" dirty="0"/>
              <a:t>IP’s in more detail…</a:t>
            </a:r>
          </a:p>
        </p:txBody>
      </p:sp>
      <p:sp>
        <p:nvSpPr>
          <p:cNvPr id="3" name="Text Placeholder 2">
            <a:extLst>
              <a:ext uri="{FF2B5EF4-FFF2-40B4-BE49-F238E27FC236}">
                <a16:creationId xmlns:a16="http://schemas.microsoft.com/office/drawing/2014/main" id="{0700906C-D357-C74C-944B-44952D79536E}"/>
              </a:ext>
            </a:extLst>
          </p:cNvPr>
          <p:cNvSpPr>
            <a:spLocks noGrp="1"/>
          </p:cNvSpPr>
          <p:nvPr>
            <p:ph type="body" idx="1"/>
          </p:nvPr>
        </p:nvSpPr>
        <p:spPr/>
        <p:txBody>
          <a:bodyPr/>
          <a:lstStyle/>
          <a:p>
            <a:pPr algn="l"/>
            <a:r>
              <a:rPr lang="en-AU" dirty="0"/>
              <a:t>Basics</a:t>
            </a:r>
          </a:p>
        </p:txBody>
      </p:sp>
      <p:sp>
        <p:nvSpPr>
          <p:cNvPr id="4" name="Content Placeholder 3">
            <a:extLst>
              <a:ext uri="{FF2B5EF4-FFF2-40B4-BE49-F238E27FC236}">
                <a16:creationId xmlns:a16="http://schemas.microsoft.com/office/drawing/2014/main" id="{0A99299B-56CB-8D4F-9668-6C10D20594CD}"/>
              </a:ext>
            </a:extLst>
          </p:cNvPr>
          <p:cNvSpPr>
            <a:spLocks noGrp="1"/>
          </p:cNvSpPr>
          <p:nvPr>
            <p:ph sz="half" idx="2"/>
          </p:nvPr>
        </p:nvSpPr>
        <p:spPr/>
        <p:txBody>
          <a:bodyPr>
            <a:normAutofit/>
          </a:bodyPr>
          <a:lstStyle/>
          <a:p>
            <a:r>
              <a:rPr lang="en-AU" dirty="0"/>
              <a:t>IP addresses contain 4 octets, each consisting of 8 bits giving values between 0 and 255 🤯</a:t>
            </a:r>
          </a:p>
          <a:p>
            <a:r>
              <a:rPr lang="en-AU" dirty="0"/>
              <a:t>The ‘netmask’ designates how many available addresses are in the block – this is number after the /x</a:t>
            </a:r>
          </a:p>
          <a:p>
            <a:r>
              <a:rPr lang="en-AU" dirty="0"/>
              <a:t>The smaller the netmask, the more IP’s that are available</a:t>
            </a:r>
            <a:endParaRPr lang="en-US" dirty="0"/>
          </a:p>
        </p:txBody>
      </p:sp>
      <p:sp>
        <p:nvSpPr>
          <p:cNvPr id="5" name="Text Placeholder 4">
            <a:extLst>
              <a:ext uri="{FF2B5EF4-FFF2-40B4-BE49-F238E27FC236}">
                <a16:creationId xmlns:a16="http://schemas.microsoft.com/office/drawing/2014/main" id="{2A137BD4-25EC-B24E-A6CF-EE4E2624FD60}"/>
              </a:ext>
            </a:extLst>
          </p:cNvPr>
          <p:cNvSpPr>
            <a:spLocks noGrp="1"/>
          </p:cNvSpPr>
          <p:nvPr>
            <p:ph type="body" sz="quarter" idx="3"/>
          </p:nvPr>
        </p:nvSpPr>
        <p:spPr/>
        <p:txBody>
          <a:bodyPr/>
          <a:lstStyle/>
          <a:p>
            <a:r>
              <a:rPr lang="en-AU" dirty="0"/>
              <a:t>An IP address is composed of two parts:</a:t>
            </a:r>
          </a:p>
        </p:txBody>
      </p:sp>
      <p:sp>
        <p:nvSpPr>
          <p:cNvPr id="6" name="Content Placeholder 5">
            <a:extLst>
              <a:ext uri="{FF2B5EF4-FFF2-40B4-BE49-F238E27FC236}">
                <a16:creationId xmlns:a16="http://schemas.microsoft.com/office/drawing/2014/main" id="{E6C48B4D-70E0-9A48-8826-5DA4BE40C26E}"/>
              </a:ext>
            </a:extLst>
          </p:cNvPr>
          <p:cNvSpPr>
            <a:spLocks noGrp="1"/>
          </p:cNvSpPr>
          <p:nvPr>
            <p:ph sz="quarter" idx="4"/>
          </p:nvPr>
        </p:nvSpPr>
        <p:spPr/>
        <p:txBody>
          <a:bodyPr>
            <a:normAutofit/>
          </a:bodyPr>
          <a:lstStyle/>
          <a:p>
            <a:r>
              <a:rPr lang="en-AU" b="1" dirty="0"/>
              <a:t>The Network ID: </a:t>
            </a:r>
            <a:r>
              <a:rPr lang="en-AU" dirty="0"/>
              <a:t>The Network ID represents the first three groups of digits from the IP address. It marks the network the devices are connected to. </a:t>
            </a:r>
            <a:r>
              <a:rPr lang="en-AU" i="1" dirty="0"/>
              <a:t>For example, the IP 193.164.2.35, the network ID is 193.164.2.</a:t>
            </a:r>
          </a:p>
          <a:p>
            <a:r>
              <a:rPr lang="en-AU" b="1" dirty="0"/>
              <a:t>The Host ID: </a:t>
            </a:r>
            <a:r>
              <a:rPr lang="en-AU" dirty="0"/>
              <a:t>The last group of digits from the IP address labels the specific device. </a:t>
            </a:r>
            <a:r>
              <a:rPr lang="en-AU" i="1" dirty="0"/>
              <a:t>In this example 193.164.2.35, the host ID would be 35.</a:t>
            </a:r>
          </a:p>
        </p:txBody>
      </p:sp>
    </p:spTree>
    <p:extLst>
      <p:ext uri="{BB962C8B-B14F-4D97-AF65-F5344CB8AC3E}">
        <p14:creationId xmlns:p14="http://schemas.microsoft.com/office/powerpoint/2010/main" val="4289944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8BE9CF-74DF-934C-8448-6E5A72BB3B7E}"/>
              </a:ext>
            </a:extLst>
          </p:cNvPr>
          <p:cNvSpPr/>
          <p:nvPr/>
        </p:nvSpPr>
        <p:spPr>
          <a:xfrm>
            <a:off x="-104503" y="-169817"/>
            <a:ext cx="6648994" cy="72890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56A9210-D841-DE48-9D96-34C9788E674A}"/>
              </a:ext>
            </a:extLst>
          </p:cNvPr>
          <p:cNvPicPr>
            <a:picLocks noChangeAspect="1"/>
          </p:cNvPicPr>
          <p:nvPr/>
        </p:nvPicPr>
        <p:blipFill>
          <a:blip r:embed="rId2"/>
          <a:stretch>
            <a:fillRect/>
          </a:stretch>
        </p:blipFill>
        <p:spPr>
          <a:xfrm>
            <a:off x="7231987" y="0"/>
            <a:ext cx="4586025" cy="6858000"/>
          </a:xfrm>
          <a:prstGeom prst="rect">
            <a:avLst/>
          </a:prstGeom>
        </p:spPr>
      </p:pic>
      <p:sp>
        <p:nvSpPr>
          <p:cNvPr id="4" name="TextBox 3">
            <a:extLst>
              <a:ext uri="{FF2B5EF4-FFF2-40B4-BE49-F238E27FC236}">
                <a16:creationId xmlns:a16="http://schemas.microsoft.com/office/drawing/2014/main" id="{5321C527-54F6-074A-B24F-463009BF52A4}"/>
              </a:ext>
            </a:extLst>
          </p:cNvPr>
          <p:cNvSpPr txBox="1"/>
          <p:nvPr/>
        </p:nvSpPr>
        <p:spPr>
          <a:xfrm>
            <a:off x="334800" y="-64264"/>
            <a:ext cx="5761200" cy="6986528"/>
          </a:xfrm>
          <a:prstGeom prst="rect">
            <a:avLst/>
          </a:prstGeom>
          <a:solidFill>
            <a:schemeClr val="tx1"/>
          </a:solidFill>
        </p:spPr>
        <p:txBody>
          <a:bodyPr wrap="square" rtlCol="0">
            <a:spAutoFit/>
          </a:bodyPr>
          <a:lstStyle/>
          <a:p>
            <a:r>
              <a:rPr lang="en-AU" sz="3200" dirty="0">
                <a:solidFill>
                  <a:schemeClr val="bg1"/>
                </a:solidFill>
              </a:rPr>
              <a:t>CIDR is principally a bitwise, prefix-based standard for the representation of IP addresses and their routing properties. It facilitates routing by allowing blocks of addresses to be grouped into single routing table entries. These groups, commonly called CIDR blocks, share an initial sequence of bits in the binary representation of their IP addresses.</a:t>
            </a:r>
            <a:endParaRPr lang="en-US" sz="3200" dirty="0">
              <a:solidFill>
                <a:schemeClr val="bg1"/>
              </a:solidFill>
            </a:endParaRPr>
          </a:p>
        </p:txBody>
      </p:sp>
    </p:spTree>
    <p:extLst>
      <p:ext uri="{BB962C8B-B14F-4D97-AF65-F5344CB8AC3E}">
        <p14:creationId xmlns:p14="http://schemas.microsoft.com/office/powerpoint/2010/main" val="583359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AD21EC9-9707-4723-8447-0D7FA381B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23">
            <a:extLst>
              <a:ext uri="{FF2B5EF4-FFF2-40B4-BE49-F238E27FC236}">
                <a16:creationId xmlns:a16="http://schemas.microsoft.com/office/drawing/2014/main" id="{AABA95AA-8869-4123-BB01-8C85EFDF5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260FA3B-D2D1-2244-814F-694E5ECA13FC}"/>
              </a:ext>
            </a:extLst>
          </p:cNvPr>
          <p:cNvSpPr>
            <a:spLocks noGrp="1"/>
          </p:cNvSpPr>
          <p:nvPr>
            <p:ph type="title"/>
          </p:nvPr>
        </p:nvSpPr>
        <p:spPr>
          <a:xfrm>
            <a:off x="810001" y="447188"/>
            <a:ext cx="3413084" cy="1559412"/>
          </a:xfrm>
        </p:spPr>
        <p:txBody>
          <a:bodyPr>
            <a:normAutofit/>
          </a:bodyPr>
          <a:lstStyle/>
          <a:p>
            <a:r>
              <a:rPr lang="en-US" sz="3200" dirty="0"/>
              <a:t>Subnetting</a:t>
            </a:r>
          </a:p>
        </p:txBody>
      </p:sp>
      <p:sp>
        <p:nvSpPr>
          <p:cNvPr id="8" name="Content Placeholder 7">
            <a:extLst>
              <a:ext uri="{FF2B5EF4-FFF2-40B4-BE49-F238E27FC236}">
                <a16:creationId xmlns:a16="http://schemas.microsoft.com/office/drawing/2014/main" id="{2662415E-C3AB-4A2D-B635-5C6DFCD677E3}"/>
              </a:ext>
            </a:extLst>
          </p:cNvPr>
          <p:cNvSpPr>
            <a:spLocks noGrp="1"/>
          </p:cNvSpPr>
          <p:nvPr>
            <p:ph idx="1"/>
          </p:nvPr>
        </p:nvSpPr>
        <p:spPr>
          <a:xfrm>
            <a:off x="818713" y="2413000"/>
            <a:ext cx="3404372" cy="3632200"/>
          </a:xfrm>
        </p:spPr>
        <p:txBody>
          <a:bodyPr>
            <a:normAutofit/>
          </a:bodyPr>
          <a:lstStyle/>
          <a:p>
            <a:pPr marL="0" indent="0">
              <a:buNone/>
            </a:pPr>
            <a:r>
              <a:rPr lang="en-AU" sz="1600" dirty="0"/>
              <a:t>“A </a:t>
            </a:r>
            <a:r>
              <a:rPr lang="en-AU" sz="1600" b="1" dirty="0"/>
              <a:t>subnetwork</a:t>
            </a:r>
            <a:r>
              <a:rPr lang="en-AU" sz="1600" dirty="0"/>
              <a:t> or </a:t>
            </a:r>
            <a:r>
              <a:rPr lang="en-AU" sz="1600" b="1" dirty="0"/>
              <a:t>subnet</a:t>
            </a:r>
            <a:r>
              <a:rPr lang="en-AU" sz="1600" dirty="0"/>
              <a:t> is a logical subdivision of an </a:t>
            </a:r>
            <a:r>
              <a:rPr lang="en-AU" sz="1600" dirty="0">
                <a:hlinkClick r:id="rId2" tooltip="IP network"/>
              </a:rPr>
              <a:t>IP network</a:t>
            </a:r>
            <a:r>
              <a:rPr lang="en-AU" sz="1600" dirty="0"/>
              <a:t>.</a:t>
            </a:r>
            <a:r>
              <a:rPr lang="en-AU" sz="1600" baseline="30000" dirty="0"/>
              <a:t> </a:t>
            </a:r>
            <a:r>
              <a:rPr lang="en-AU" sz="1600" dirty="0"/>
              <a:t>The practice of dividing a network into two or more networks is called </a:t>
            </a:r>
            <a:r>
              <a:rPr lang="en-AU" sz="1600" b="1" dirty="0"/>
              <a:t>subnetting</a:t>
            </a:r>
            <a:r>
              <a:rPr lang="en-AU" sz="1600" dirty="0"/>
              <a:t>.”</a:t>
            </a:r>
            <a:endParaRPr lang="en-US" sz="1600" dirty="0"/>
          </a:p>
          <a:p>
            <a:r>
              <a:rPr lang="en-US" sz="1600" dirty="0"/>
              <a:t>Check out </a:t>
            </a:r>
            <a:r>
              <a:rPr lang="en-US" sz="1600" dirty="0" err="1"/>
              <a:t>cidr.xyz</a:t>
            </a:r>
            <a:r>
              <a:rPr lang="en-US" sz="1600" dirty="0"/>
              <a:t> for a visual representation of this!</a:t>
            </a:r>
          </a:p>
          <a:p>
            <a:endParaRPr lang="en-US" sz="1600" dirty="0"/>
          </a:p>
        </p:txBody>
      </p:sp>
      <p:sp>
        <p:nvSpPr>
          <p:cNvPr id="15" name="Rounded Rectangle 17">
            <a:extLst>
              <a:ext uri="{FF2B5EF4-FFF2-40B4-BE49-F238E27FC236}">
                <a16:creationId xmlns:a16="http://schemas.microsoft.com/office/drawing/2014/main" id="{68102155-1621-4AE4-8DD3-7730E2FFD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4CE8001F-B4BC-C641-B701-1082F0806837}"/>
              </a:ext>
            </a:extLst>
          </p:cNvPr>
          <p:cNvPicPr>
            <a:picLocks noChangeAspect="1"/>
          </p:cNvPicPr>
          <p:nvPr/>
        </p:nvPicPr>
        <p:blipFill>
          <a:blip r:embed="rId3"/>
          <a:stretch>
            <a:fillRect/>
          </a:stretch>
        </p:blipFill>
        <p:spPr>
          <a:xfrm>
            <a:off x="5603706" y="2295861"/>
            <a:ext cx="5638853" cy="2255541"/>
          </a:xfrm>
          <a:prstGeom prst="rect">
            <a:avLst/>
          </a:prstGeom>
        </p:spPr>
      </p:pic>
    </p:spTree>
    <p:extLst>
      <p:ext uri="{BB962C8B-B14F-4D97-AF65-F5344CB8AC3E}">
        <p14:creationId xmlns:p14="http://schemas.microsoft.com/office/powerpoint/2010/main" val="4191743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24761-3932-8D4E-A5A1-5FAD673CD9EF}"/>
              </a:ext>
            </a:extLst>
          </p:cNvPr>
          <p:cNvSpPr>
            <a:spLocks noGrp="1"/>
          </p:cNvSpPr>
          <p:nvPr>
            <p:ph type="title"/>
          </p:nvPr>
        </p:nvSpPr>
        <p:spPr/>
        <p:txBody>
          <a:bodyPr/>
          <a:lstStyle/>
          <a:p>
            <a:r>
              <a:rPr lang="en-US" dirty="0"/>
              <a:t>Let’s Try It Out…</a:t>
            </a:r>
          </a:p>
        </p:txBody>
      </p:sp>
      <p:sp>
        <p:nvSpPr>
          <p:cNvPr id="3" name="Text Placeholder 2">
            <a:extLst>
              <a:ext uri="{FF2B5EF4-FFF2-40B4-BE49-F238E27FC236}">
                <a16:creationId xmlns:a16="http://schemas.microsoft.com/office/drawing/2014/main" id="{A7EB7538-F9B9-2C4B-AEB2-14255FE830B0}"/>
              </a:ext>
            </a:extLst>
          </p:cNvPr>
          <p:cNvSpPr>
            <a:spLocks noGrp="1"/>
          </p:cNvSpPr>
          <p:nvPr>
            <p:ph type="body" idx="1"/>
          </p:nvPr>
        </p:nvSpPr>
        <p:spPr>
          <a:xfrm>
            <a:off x="814728" y="2540635"/>
            <a:ext cx="5189857" cy="576262"/>
          </a:xfrm>
        </p:spPr>
        <p:txBody>
          <a:bodyPr/>
          <a:lstStyle/>
          <a:p>
            <a:pPr algn="l"/>
            <a:r>
              <a:rPr lang="en-US" sz="3200" b="1" dirty="0"/>
              <a:t>Task</a:t>
            </a:r>
          </a:p>
        </p:txBody>
      </p:sp>
      <p:sp>
        <p:nvSpPr>
          <p:cNvPr id="4" name="Content Placeholder 3">
            <a:extLst>
              <a:ext uri="{FF2B5EF4-FFF2-40B4-BE49-F238E27FC236}">
                <a16:creationId xmlns:a16="http://schemas.microsoft.com/office/drawing/2014/main" id="{1D8D5774-0155-7849-B479-D2AB2E283979}"/>
              </a:ext>
            </a:extLst>
          </p:cNvPr>
          <p:cNvSpPr>
            <a:spLocks noGrp="1"/>
          </p:cNvSpPr>
          <p:nvPr>
            <p:ph sz="half" idx="2"/>
          </p:nvPr>
        </p:nvSpPr>
        <p:spPr>
          <a:xfrm>
            <a:off x="814728" y="3116898"/>
            <a:ext cx="8932775" cy="3109913"/>
          </a:xfrm>
        </p:spPr>
        <p:txBody>
          <a:bodyPr/>
          <a:lstStyle/>
          <a:p>
            <a:r>
              <a:rPr lang="en-US" dirty="0"/>
              <a:t>Your VPC’s Private IP is 10.0.0.0/16</a:t>
            </a:r>
          </a:p>
          <a:p>
            <a:pPr lvl="1"/>
            <a:r>
              <a:rPr lang="en-US" dirty="0"/>
              <a:t>How many IP’s are available?</a:t>
            </a:r>
          </a:p>
          <a:p>
            <a:pPr lvl="1"/>
            <a:r>
              <a:rPr lang="en-US" dirty="0"/>
              <a:t>What’s the first and last IP of this CIDR range?</a:t>
            </a:r>
          </a:p>
          <a:p>
            <a:pPr lvl="1"/>
            <a:r>
              <a:rPr lang="en-US" dirty="0"/>
              <a:t>How many IP’s are available if you change the netmask to /24</a:t>
            </a:r>
          </a:p>
        </p:txBody>
      </p:sp>
    </p:spTree>
    <p:extLst>
      <p:ext uri="{BB962C8B-B14F-4D97-AF65-F5344CB8AC3E}">
        <p14:creationId xmlns:p14="http://schemas.microsoft.com/office/powerpoint/2010/main" val="28125246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D290927-414C-BD4D-A729-F910E5354551}"/>
              </a:ext>
            </a:extLst>
          </p:cNvPr>
          <p:cNvSpPr/>
          <p:nvPr/>
        </p:nvSpPr>
        <p:spPr>
          <a:xfrm>
            <a:off x="976184" y="2706130"/>
            <a:ext cx="8835081" cy="3704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pic>
        <p:nvPicPr>
          <p:cNvPr id="34" name="Picture 33">
            <a:extLst>
              <a:ext uri="{FF2B5EF4-FFF2-40B4-BE49-F238E27FC236}">
                <a16:creationId xmlns:a16="http://schemas.microsoft.com/office/drawing/2014/main" id="{3CC95220-45FA-BB42-825E-B87A0574CB7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IP’s in your Cloud Network</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1705232"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4390767" y="3419856"/>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7368566" y="4029359"/>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826156" y="4341726"/>
            <a:ext cx="1532238" cy="307777"/>
          </a:xfrm>
          <a:prstGeom prst="rect">
            <a:avLst/>
          </a:prstGeom>
          <a:noFill/>
        </p:spPr>
        <p:txBody>
          <a:bodyPr wrap="square" rtlCol="0">
            <a:spAutoFit/>
          </a:bodyPr>
          <a:lstStyle/>
          <a:p>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3236783" y="4613890"/>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5142842" y="4344193"/>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311979" y="4168942"/>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859425" y="4613890"/>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464379" y="4321342"/>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7635084" y="3543115"/>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8366447" y="4613890"/>
            <a:ext cx="1144097" cy="10114"/>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5299594" y="5148409"/>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5352839" y="5309891"/>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886476" y="4117078"/>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2125362" y="4927275"/>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7322211" y="3324820"/>
            <a:ext cx="1422253" cy="261610"/>
          </a:xfrm>
          <a:prstGeom prst="rect">
            <a:avLst/>
          </a:prstGeom>
          <a:noFill/>
        </p:spPr>
        <p:txBody>
          <a:bodyPr wrap="square" rtlCol="0">
            <a:spAutoFit/>
          </a:bodyPr>
          <a:lstStyle/>
          <a:p>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8071351" y="4828211"/>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2064628" y="5505661"/>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2492698" y="5095320"/>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3035536" y="5444692"/>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980177" y="5444693"/>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8001000" y="5089821"/>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F282E1-69C9-9649-81D6-E84B20ABC479}"/>
              </a:ext>
            </a:extLst>
          </p:cNvPr>
          <p:cNvSpPr txBox="1"/>
          <p:nvPr/>
        </p:nvSpPr>
        <p:spPr>
          <a:xfrm>
            <a:off x="4046767" y="2507450"/>
            <a:ext cx="2286000" cy="523220"/>
          </a:xfrm>
          <a:prstGeom prst="rect">
            <a:avLst/>
          </a:prstGeom>
          <a:solidFill>
            <a:srgbClr val="AFA4C0"/>
          </a:solidFill>
        </p:spPr>
        <p:txBody>
          <a:bodyPr wrap="square" rtlCol="0">
            <a:spAutoFit/>
          </a:bodyPr>
          <a:lstStyle/>
          <a:p>
            <a:pPr algn="ctr"/>
            <a:r>
              <a:rPr lang="en-AU" sz="2800" b="1" dirty="0">
                <a:solidFill>
                  <a:schemeClr val="bg1"/>
                </a:solidFill>
              </a:rPr>
              <a:t>10.0.0.0/16</a:t>
            </a:r>
            <a:endParaRPr lang="en-AU" sz="2800" dirty="0">
              <a:solidFill>
                <a:schemeClr val="bg1"/>
              </a:solidFill>
            </a:endParaRPr>
          </a:p>
        </p:txBody>
      </p:sp>
      <p:sp>
        <p:nvSpPr>
          <p:cNvPr id="29" name="TextBox 28">
            <a:extLst>
              <a:ext uri="{FF2B5EF4-FFF2-40B4-BE49-F238E27FC236}">
                <a16:creationId xmlns:a16="http://schemas.microsoft.com/office/drawing/2014/main" id="{52B78A06-8B69-E849-B7B7-C7A6896C99E4}"/>
              </a:ext>
            </a:extLst>
          </p:cNvPr>
          <p:cNvSpPr txBox="1"/>
          <p:nvPr/>
        </p:nvSpPr>
        <p:spPr>
          <a:xfrm>
            <a:off x="1690341" y="5739401"/>
            <a:ext cx="2286000" cy="523220"/>
          </a:xfrm>
          <a:prstGeom prst="rect">
            <a:avLst/>
          </a:prstGeom>
          <a:solidFill>
            <a:srgbClr val="AFA4C0"/>
          </a:solidFill>
        </p:spPr>
        <p:txBody>
          <a:bodyPr wrap="square" rtlCol="0">
            <a:spAutoFit/>
          </a:bodyPr>
          <a:lstStyle/>
          <a:p>
            <a:pPr algn="ctr"/>
            <a:r>
              <a:rPr lang="en-AU" sz="2800" b="1" dirty="0">
                <a:solidFill>
                  <a:schemeClr val="bg1"/>
                </a:solidFill>
              </a:rPr>
              <a:t>10.0.1.0/24</a:t>
            </a:r>
            <a:endParaRPr lang="en-AU" sz="2800" dirty="0">
              <a:solidFill>
                <a:schemeClr val="bg1"/>
              </a:solidFill>
            </a:endParaRPr>
          </a:p>
        </p:txBody>
      </p:sp>
      <p:sp>
        <p:nvSpPr>
          <p:cNvPr id="30" name="TextBox 29">
            <a:extLst>
              <a:ext uri="{FF2B5EF4-FFF2-40B4-BE49-F238E27FC236}">
                <a16:creationId xmlns:a16="http://schemas.microsoft.com/office/drawing/2014/main" id="{3A58F0E5-A159-3844-8E55-E15BF2A7287B}"/>
              </a:ext>
            </a:extLst>
          </p:cNvPr>
          <p:cNvSpPr txBox="1"/>
          <p:nvPr/>
        </p:nvSpPr>
        <p:spPr>
          <a:xfrm>
            <a:off x="4415481" y="5739230"/>
            <a:ext cx="2286000" cy="523220"/>
          </a:xfrm>
          <a:prstGeom prst="rect">
            <a:avLst/>
          </a:prstGeom>
          <a:solidFill>
            <a:srgbClr val="AFA4C0"/>
          </a:solidFill>
        </p:spPr>
        <p:txBody>
          <a:bodyPr wrap="square" rtlCol="0">
            <a:spAutoFit/>
          </a:bodyPr>
          <a:lstStyle/>
          <a:p>
            <a:pPr algn="ctr"/>
            <a:r>
              <a:rPr lang="en-AU" sz="2800" b="1" dirty="0">
                <a:solidFill>
                  <a:schemeClr val="bg1"/>
                </a:solidFill>
              </a:rPr>
              <a:t>10.0.2.0/24</a:t>
            </a:r>
            <a:endParaRPr lang="en-AU" sz="2800" dirty="0">
              <a:solidFill>
                <a:schemeClr val="bg1"/>
              </a:solidFill>
            </a:endParaRPr>
          </a:p>
        </p:txBody>
      </p:sp>
      <p:sp>
        <p:nvSpPr>
          <p:cNvPr id="31" name="TextBox 30">
            <a:extLst>
              <a:ext uri="{FF2B5EF4-FFF2-40B4-BE49-F238E27FC236}">
                <a16:creationId xmlns:a16="http://schemas.microsoft.com/office/drawing/2014/main" id="{16C11E55-049E-F54A-B7CF-FA299DE96FDF}"/>
              </a:ext>
            </a:extLst>
          </p:cNvPr>
          <p:cNvSpPr txBox="1"/>
          <p:nvPr/>
        </p:nvSpPr>
        <p:spPr>
          <a:xfrm>
            <a:off x="2315893" y="3884016"/>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10.0.1.X</a:t>
            </a:r>
            <a:endParaRPr lang="en-AU" sz="1400" dirty="0">
              <a:solidFill>
                <a:schemeClr val="bg1"/>
              </a:solidFill>
            </a:endParaRPr>
          </a:p>
        </p:txBody>
      </p:sp>
      <p:sp>
        <p:nvSpPr>
          <p:cNvPr id="33" name="TextBox 32">
            <a:extLst>
              <a:ext uri="{FF2B5EF4-FFF2-40B4-BE49-F238E27FC236}">
                <a16:creationId xmlns:a16="http://schemas.microsoft.com/office/drawing/2014/main" id="{3C097A32-1874-4749-AB9C-5590608AF46E}"/>
              </a:ext>
            </a:extLst>
          </p:cNvPr>
          <p:cNvSpPr txBox="1"/>
          <p:nvPr/>
        </p:nvSpPr>
        <p:spPr>
          <a:xfrm>
            <a:off x="4951178" y="3825782"/>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10.0.2.X</a:t>
            </a:r>
            <a:endParaRPr lang="en-AU" sz="1400" dirty="0">
              <a:solidFill>
                <a:schemeClr val="bg1"/>
              </a:solidFill>
            </a:endParaRPr>
          </a:p>
        </p:txBody>
      </p:sp>
      <p:sp>
        <p:nvSpPr>
          <p:cNvPr id="36" name="TextBox 35">
            <a:extLst>
              <a:ext uri="{FF2B5EF4-FFF2-40B4-BE49-F238E27FC236}">
                <a16:creationId xmlns:a16="http://schemas.microsoft.com/office/drawing/2014/main" id="{15FFCF7F-B169-184E-8777-9EC444661E51}"/>
              </a:ext>
            </a:extLst>
          </p:cNvPr>
          <p:cNvSpPr txBox="1"/>
          <p:nvPr/>
        </p:nvSpPr>
        <p:spPr>
          <a:xfrm>
            <a:off x="5021813" y="4899472"/>
            <a:ext cx="933011" cy="307777"/>
          </a:xfrm>
          <a:prstGeom prst="rect">
            <a:avLst/>
          </a:prstGeom>
          <a:solidFill>
            <a:schemeClr val="accent6"/>
          </a:solidFill>
        </p:spPr>
        <p:txBody>
          <a:bodyPr wrap="square" rtlCol="0">
            <a:spAutoFit/>
          </a:bodyPr>
          <a:lstStyle/>
          <a:p>
            <a:pPr algn="ctr"/>
            <a:r>
              <a:rPr lang="en-AU" sz="1400" b="1" dirty="0">
                <a:solidFill>
                  <a:schemeClr val="bg1"/>
                </a:solidFill>
              </a:rPr>
              <a:t>Public IP</a:t>
            </a:r>
            <a:endParaRPr lang="en-AU" sz="1400" dirty="0">
              <a:solidFill>
                <a:schemeClr val="bg1"/>
              </a:solidFill>
            </a:endParaRPr>
          </a:p>
        </p:txBody>
      </p:sp>
    </p:spTree>
    <p:extLst>
      <p:ext uri="{BB962C8B-B14F-4D97-AF65-F5344CB8AC3E}">
        <p14:creationId xmlns:p14="http://schemas.microsoft.com/office/powerpoint/2010/main" val="4124296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34" name="Rectangle 33">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478459C-5C11-F547-BE14-059A75B80BE0}"/>
              </a:ext>
            </a:extLst>
          </p:cNvPr>
          <p:cNvSpPr>
            <a:spLocks noGrp="1"/>
          </p:cNvSpPr>
          <p:nvPr>
            <p:ph type="title"/>
          </p:nvPr>
        </p:nvSpPr>
        <p:spPr>
          <a:xfrm>
            <a:off x="451515" y="1734857"/>
            <a:ext cx="3765483" cy="3388287"/>
          </a:xfrm>
        </p:spPr>
        <p:txBody>
          <a:bodyPr vert="horz" lIns="91440" tIns="45720" rIns="91440" bIns="45720" rtlCol="0" anchor="ctr">
            <a:normAutofit/>
          </a:bodyPr>
          <a:lstStyle/>
          <a:p>
            <a:r>
              <a:rPr lang="en-US" sz="4000"/>
              <a:t>AWS and IP’s</a:t>
            </a:r>
          </a:p>
        </p:txBody>
      </p:sp>
      <p:sp>
        <p:nvSpPr>
          <p:cNvPr id="4" name="Text Placeholder 3">
            <a:extLst>
              <a:ext uri="{FF2B5EF4-FFF2-40B4-BE49-F238E27FC236}">
                <a16:creationId xmlns:a16="http://schemas.microsoft.com/office/drawing/2014/main" id="{42ACBB76-1A92-0147-ACF6-95747995DFCC}"/>
              </a:ext>
            </a:extLst>
          </p:cNvPr>
          <p:cNvSpPr>
            <a:spLocks noGrp="1"/>
          </p:cNvSpPr>
          <p:nvPr>
            <p:ph type="body" sz="quarter" idx="16"/>
          </p:nvPr>
        </p:nvSpPr>
        <p:spPr>
          <a:xfrm>
            <a:off x="6008068" y="978993"/>
            <a:ext cx="5365218" cy="4900014"/>
          </a:xfrm>
          <a:effectLst/>
        </p:spPr>
        <p:txBody>
          <a:bodyPr vert="horz" lIns="91440" tIns="45720" rIns="91440" bIns="45720" rtlCol="0" anchor="ctr">
            <a:normAutofit/>
          </a:bodyPr>
          <a:lstStyle/>
          <a:p>
            <a:pPr>
              <a:lnSpc>
                <a:spcPct val="90000"/>
              </a:lnSpc>
              <a:buFont typeface="Wingdings 2" charset="2"/>
              <a:buChar char=""/>
            </a:pPr>
            <a:r>
              <a:rPr lang="en-US" sz="2000" dirty="0"/>
              <a:t> /x is the size of the bytes</a:t>
            </a:r>
          </a:p>
          <a:p>
            <a:pPr>
              <a:lnSpc>
                <a:spcPct val="90000"/>
              </a:lnSpc>
              <a:buFont typeface="Wingdings 2" charset="2"/>
              <a:buChar char=""/>
            </a:pPr>
            <a:r>
              <a:rPr lang="en-US" sz="2000" dirty="0"/>
              <a:t> VPCs - between /16 and /8</a:t>
            </a:r>
          </a:p>
          <a:p>
            <a:pPr>
              <a:lnSpc>
                <a:spcPct val="90000"/>
              </a:lnSpc>
              <a:buFont typeface="Wingdings 2" charset="2"/>
              <a:buChar char=""/>
            </a:pPr>
            <a:r>
              <a:rPr lang="en-US" sz="2000" dirty="0"/>
              <a:t> Subnets - between /16 and /28 (CIDR blocks of the subnets cannot overlap)</a:t>
            </a:r>
          </a:p>
          <a:p>
            <a:pPr>
              <a:lnSpc>
                <a:spcPct val="90000"/>
              </a:lnSpc>
              <a:buFont typeface="Wingdings 2" charset="2"/>
              <a:buChar char=""/>
            </a:pPr>
            <a:r>
              <a:rPr lang="en-US" sz="2000" dirty="0"/>
              <a:t> AWS’s 5 reserved IPs:</a:t>
            </a:r>
          </a:p>
          <a:p>
            <a:pPr marL="1085850" lvl="1" indent="-342900">
              <a:lnSpc>
                <a:spcPct val="90000"/>
              </a:lnSpc>
            </a:pPr>
            <a:r>
              <a:rPr lang="en-US" sz="2000" dirty="0"/>
              <a:t>Network address</a:t>
            </a:r>
          </a:p>
          <a:p>
            <a:pPr marL="1085850" lvl="1" indent="-342900">
              <a:lnSpc>
                <a:spcPct val="90000"/>
              </a:lnSpc>
            </a:pPr>
            <a:r>
              <a:rPr lang="en-US" sz="2000" dirty="0"/>
              <a:t>VPC Router</a:t>
            </a:r>
          </a:p>
          <a:p>
            <a:pPr marL="1085850" lvl="1" indent="-342900">
              <a:lnSpc>
                <a:spcPct val="90000"/>
              </a:lnSpc>
            </a:pPr>
            <a:r>
              <a:rPr lang="en-US" sz="2000" dirty="0"/>
              <a:t>DNS Server</a:t>
            </a:r>
          </a:p>
          <a:p>
            <a:pPr marL="1085850" lvl="1" indent="-342900">
              <a:lnSpc>
                <a:spcPct val="90000"/>
              </a:lnSpc>
            </a:pPr>
            <a:r>
              <a:rPr lang="en-US" sz="2000" dirty="0"/>
              <a:t>‘future use’</a:t>
            </a:r>
          </a:p>
          <a:p>
            <a:pPr marL="1085850" lvl="1" indent="-342900">
              <a:lnSpc>
                <a:spcPct val="90000"/>
              </a:lnSpc>
            </a:pPr>
            <a:r>
              <a:rPr lang="en-US" sz="2000" dirty="0"/>
              <a:t>Network Broadcast address</a:t>
            </a:r>
          </a:p>
          <a:p>
            <a:pPr>
              <a:lnSpc>
                <a:spcPct val="90000"/>
              </a:lnSpc>
              <a:buFont typeface="Wingdings 2" charset="2"/>
              <a:buChar char=""/>
            </a:pPr>
            <a:r>
              <a:rPr lang="en-US" sz="2000" dirty="0"/>
              <a:t> Subnet CIDR range cannot be the same or larger than the VPC</a:t>
            </a:r>
          </a:p>
          <a:p>
            <a:pPr>
              <a:lnSpc>
                <a:spcPct val="90000"/>
              </a:lnSpc>
              <a:buFont typeface="Wingdings 2" charset="2"/>
              <a:buChar char=""/>
            </a:pPr>
            <a:endParaRPr lang="en-US" sz="2000" dirty="0"/>
          </a:p>
          <a:p>
            <a:pPr>
              <a:lnSpc>
                <a:spcPct val="90000"/>
              </a:lnSpc>
              <a:buFont typeface="Wingdings 2" charset="2"/>
              <a:buChar char=""/>
            </a:pPr>
            <a:endParaRPr lang="en-US" sz="2000" dirty="0"/>
          </a:p>
        </p:txBody>
      </p:sp>
    </p:spTree>
    <p:extLst>
      <p:ext uri="{BB962C8B-B14F-4D97-AF65-F5344CB8AC3E}">
        <p14:creationId xmlns:p14="http://schemas.microsoft.com/office/powerpoint/2010/main" val="1858626758"/>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9341-6543-D842-AB59-9C1F12DDE768}"/>
              </a:ext>
            </a:extLst>
          </p:cNvPr>
          <p:cNvSpPr>
            <a:spLocks noGrp="1"/>
          </p:cNvSpPr>
          <p:nvPr>
            <p:ph type="title"/>
          </p:nvPr>
        </p:nvSpPr>
        <p:spPr/>
        <p:txBody>
          <a:bodyPr/>
          <a:lstStyle/>
          <a:p>
            <a:r>
              <a:rPr lang="en-US" dirty="0"/>
              <a:t>Welcome!</a:t>
            </a:r>
          </a:p>
        </p:txBody>
      </p:sp>
      <p:sp>
        <p:nvSpPr>
          <p:cNvPr id="3" name="Text Placeholder 2">
            <a:extLst>
              <a:ext uri="{FF2B5EF4-FFF2-40B4-BE49-F238E27FC236}">
                <a16:creationId xmlns:a16="http://schemas.microsoft.com/office/drawing/2014/main" id="{2CE81B98-1217-3B4E-8C16-9B24CC24A1B3}"/>
              </a:ext>
            </a:extLst>
          </p:cNvPr>
          <p:cNvSpPr>
            <a:spLocks noGrp="1"/>
          </p:cNvSpPr>
          <p:nvPr>
            <p:ph type="body" idx="1"/>
          </p:nvPr>
        </p:nvSpPr>
        <p:spPr/>
        <p:txBody>
          <a:bodyPr/>
          <a:lstStyle/>
          <a:p>
            <a:endParaRPr lang="en-US" dirty="0"/>
          </a:p>
        </p:txBody>
      </p:sp>
      <p:sp>
        <p:nvSpPr>
          <p:cNvPr id="4" name="Text Placeholder 3">
            <a:extLst>
              <a:ext uri="{FF2B5EF4-FFF2-40B4-BE49-F238E27FC236}">
                <a16:creationId xmlns:a16="http://schemas.microsoft.com/office/drawing/2014/main" id="{7146F8AA-4F8B-BF48-ACF6-FE2CAC37922E}"/>
              </a:ext>
            </a:extLst>
          </p:cNvPr>
          <p:cNvSpPr>
            <a:spLocks noGrp="1"/>
          </p:cNvSpPr>
          <p:nvPr>
            <p:ph type="body" sz="quarter" idx="16"/>
          </p:nvPr>
        </p:nvSpPr>
        <p:spPr/>
        <p:txBody>
          <a:bodyPr>
            <a:normAutofit fontScale="85000" lnSpcReduction="20000"/>
          </a:bodyPr>
          <a:lstStyle/>
          <a:p>
            <a:r>
              <a:rPr lang="en-US" dirty="0"/>
              <a:t>Agenda:</a:t>
            </a:r>
          </a:p>
          <a:p>
            <a:pPr lvl="1"/>
            <a:r>
              <a:rPr lang="en-US" dirty="0"/>
              <a:t>Intro 9.30am</a:t>
            </a:r>
          </a:p>
          <a:p>
            <a:pPr lvl="1"/>
            <a:r>
              <a:rPr lang="en-US" dirty="0"/>
              <a:t>Express Networking Primer</a:t>
            </a:r>
          </a:p>
          <a:p>
            <a:r>
              <a:rPr lang="en-US" dirty="0"/>
              <a:t>Morning Tea 10:30am-10:45am</a:t>
            </a:r>
          </a:p>
          <a:p>
            <a:pPr lvl="1"/>
            <a:r>
              <a:rPr lang="en-US" dirty="0"/>
              <a:t>Basic Network Set Up</a:t>
            </a:r>
          </a:p>
          <a:p>
            <a:pPr lvl="1"/>
            <a:r>
              <a:rPr lang="en-US" dirty="0"/>
              <a:t>Load Balancing</a:t>
            </a:r>
          </a:p>
          <a:p>
            <a:r>
              <a:rPr lang="en-US" dirty="0"/>
              <a:t>Lunch 12pm-12:45pm</a:t>
            </a:r>
          </a:p>
          <a:p>
            <a:pPr lvl="1"/>
            <a:r>
              <a:rPr lang="en-US" dirty="0"/>
              <a:t>Guest Speaker (Jess Fraser)</a:t>
            </a:r>
          </a:p>
          <a:p>
            <a:pPr lvl="1"/>
            <a:r>
              <a:rPr lang="en-US" dirty="0"/>
              <a:t>Photo 📸</a:t>
            </a:r>
          </a:p>
          <a:p>
            <a:r>
              <a:rPr lang="en-US" dirty="0"/>
              <a:t>Afternoon Tea 2pm-2.15pm</a:t>
            </a:r>
          </a:p>
          <a:p>
            <a:pPr lvl="1"/>
            <a:r>
              <a:rPr lang="en-US" dirty="0"/>
              <a:t>Network Testing</a:t>
            </a:r>
          </a:p>
          <a:p>
            <a:pPr lvl="1"/>
            <a:r>
              <a:rPr lang="en-US" dirty="0"/>
              <a:t>Whiteboarding</a:t>
            </a:r>
          </a:p>
          <a:p>
            <a:r>
              <a:rPr lang="en-US" dirty="0"/>
              <a:t>Wrap-Up ???</a:t>
            </a:r>
          </a:p>
        </p:txBody>
      </p:sp>
    </p:spTree>
    <p:extLst>
      <p:ext uri="{BB962C8B-B14F-4D97-AF65-F5344CB8AC3E}">
        <p14:creationId xmlns:p14="http://schemas.microsoft.com/office/powerpoint/2010/main" val="14024634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2839A1C-34CB-4C3C-8531-CA67525FD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3BEC68-D809-C74B-8B53-7F5E30C42926}"/>
              </a:ext>
            </a:extLst>
          </p:cNvPr>
          <p:cNvSpPr>
            <a:spLocks noGrp="1"/>
          </p:cNvSpPr>
          <p:nvPr>
            <p:ph type="ctrTitle"/>
          </p:nvPr>
        </p:nvSpPr>
        <p:spPr>
          <a:xfrm>
            <a:off x="6095999" y="1032918"/>
            <a:ext cx="5452533" cy="4792165"/>
          </a:xfrm>
          <a:effectLst/>
        </p:spPr>
        <p:txBody>
          <a:bodyPr anchor="ctr">
            <a:normAutofit/>
          </a:bodyPr>
          <a:lstStyle/>
          <a:p>
            <a:r>
              <a:rPr lang="en-US" sz="6600">
                <a:solidFill>
                  <a:schemeClr val="accent1"/>
                </a:solidFill>
              </a:rPr>
              <a:t>Morning Tea!</a:t>
            </a:r>
          </a:p>
        </p:txBody>
      </p:sp>
      <p:sp useBgFill="1">
        <p:nvSpPr>
          <p:cNvPr id="10" name="Freeform: Shape 9">
            <a:extLst>
              <a:ext uri="{FF2B5EF4-FFF2-40B4-BE49-F238E27FC236}">
                <a16:creationId xmlns:a16="http://schemas.microsoft.com/office/drawing/2014/main" id="{FAC94EAF-F7F7-4727-AE69-A7036B4A5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81EE9FA0-2F57-7241-8EE0-8359D35F9048}"/>
              </a:ext>
            </a:extLst>
          </p:cNvPr>
          <p:cNvSpPr>
            <a:spLocks noGrp="1"/>
          </p:cNvSpPr>
          <p:nvPr>
            <p:ph type="subTitle" idx="1"/>
          </p:nvPr>
        </p:nvSpPr>
        <p:spPr>
          <a:xfrm>
            <a:off x="643466" y="2281574"/>
            <a:ext cx="3994015" cy="2294852"/>
          </a:xfrm>
          <a:effectLst/>
        </p:spPr>
        <p:txBody>
          <a:bodyPr anchor="ctr">
            <a:normAutofit/>
          </a:bodyPr>
          <a:lstStyle/>
          <a:p>
            <a:pPr algn="ctr"/>
            <a:r>
              <a:rPr lang="en-US" sz="2800"/>
              <a:t>See you in 15 mins</a:t>
            </a:r>
          </a:p>
        </p:txBody>
      </p:sp>
    </p:spTree>
    <p:extLst>
      <p:ext uri="{BB962C8B-B14F-4D97-AF65-F5344CB8AC3E}">
        <p14:creationId xmlns:p14="http://schemas.microsoft.com/office/powerpoint/2010/main" val="8824970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0" name="Rectangle 9">
            <a:extLst>
              <a:ext uri="{FF2B5EF4-FFF2-40B4-BE49-F238E27FC236}">
                <a16:creationId xmlns:a16="http://schemas.microsoft.com/office/drawing/2014/main" id="{597EA66B-2AAB-42B0-9F9D-38920D8D82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367106-42C6-D543-B5A8-76596CA7F24F}"/>
              </a:ext>
            </a:extLst>
          </p:cNvPr>
          <p:cNvSpPr>
            <a:spLocks noGrp="1"/>
          </p:cNvSpPr>
          <p:nvPr>
            <p:ph type="title"/>
          </p:nvPr>
        </p:nvSpPr>
        <p:spPr>
          <a:xfrm>
            <a:off x="965199" y="885433"/>
            <a:ext cx="10261602" cy="3022257"/>
          </a:xfrm>
          <a:effectLst/>
        </p:spPr>
        <p:txBody>
          <a:bodyPr vert="horz" lIns="91440" tIns="45720" rIns="91440" bIns="45720" rtlCol="0" anchor="b">
            <a:normAutofit/>
          </a:bodyPr>
          <a:lstStyle/>
          <a:p>
            <a:pPr algn="ctr"/>
            <a:r>
              <a:rPr lang="en-US" sz="7200" dirty="0">
                <a:solidFill>
                  <a:schemeClr val="tx1"/>
                </a:solidFill>
              </a:rPr>
              <a:t>Let’s Briefly Talk About ‘High Availability’</a:t>
            </a:r>
          </a:p>
        </p:txBody>
      </p:sp>
      <p:sp>
        <p:nvSpPr>
          <p:cNvPr id="12" name="Freeform: Shape 11">
            <a:extLst>
              <a:ext uri="{FF2B5EF4-FFF2-40B4-BE49-F238E27FC236}">
                <a16:creationId xmlns:a16="http://schemas.microsoft.com/office/drawing/2014/main" id="{D360EBE3-31BB-422F-AA87-FA3873DAE4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0800000">
            <a:off x="0" y="5388384"/>
            <a:ext cx="12192000" cy="1469616"/>
          </a:xfrm>
          <a:custGeom>
            <a:avLst/>
            <a:gdLst>
              <a:gd name="connsiteX0" fmla="*/ 6113881 w 12192000"/>
              <a:gd name="connsiteY0" fmla="*/ 1469616 h 1469616"/>
              <a:gd name="connsiteX1" fmla="*/ 6101181 w 12192000"/>
              <a:gd name="connsiteY1" fmla="*/ 1469616 h 1469616"/>
              <a:gd name="connsiteX2" fmla="*/ 6090598 w 12192000"/>
              <a:gd name="connsiteY2" fmla="*/ 1469616 h 1469616"/>
              <a:gd name="connsiteX3" fmla="*/ 6077897 w 12192000"/>
              <a:gd name="connsiteY3" fmla="*/ 1464854 h 1469616"/>
              <a:gd name="connsiteX4" fmla="*/ 6065198 w 12192000"/>
              <a:gd name="connsiteY4" fmla="*/ 1460091 h 1469616"/>
              <a:gd name="connsiteX5" fmla="*/ 6056731 w 12192000"/>
              <a:gd name="connsiteY5" fmla="*/ 1456916 h 1469616"/>
              <a:gd name="connsiteX6" fmla="*/ 5678033 w 12192000"/>
              <a:gd name="connsiteY6" fmla="*/ 1172892 h 1469616"/>
              <a:gd name="connsiteX7" fmla="*/ 0 w 12192000"/>
              <a:gd name="connsiteY7" fmla="*/ 1172892 h 1469616"/>
              <a:gd name="connsiteX8" fmla="*/ 0 w 12192000"/>
              <a:gd name="connsiteY8" fmla="*/ 1162370 h 1469616"/>
              <a:gd name="connsiteX9" fmla="*/ 0 w 12192000"/>
              <a:gd name="connsiteY9" fmla="*/ 403347 h 1469616"/>
              <a:gd name="connsiteX10" fmla="*/ 0 w 12192000"/>
              <a:gd name="connsiteY10" fmla="*/ 0 h 1469616"/>
              <a:gd name="connsiteX11" fmla="*/ 12192000 w 12192000"/>
              <a:gd name="connsiteY11" fmla="*/ 0 h 1469616"/>
              <a:gd name="connsiteX12" fmla="*/ 12192000 w 12192000"/>
              <a:gd name="connsiteY12" fmla="*/ 403347 h 1469616"/>
              <a:gd name="connsiteX13" fmla="*/ 12192000 w 12192000"/>
              <a:gd name="connsiteY13" fmla="*/ 1162370 h 1469616"/>
              <a:gd name="connsiteX14" fmla="*/ 12192000 w 12192000"/>
              <a:gd name="connsiteY14" fmla="*/ 1172892 h 1469616"/>
              <a:gd name="connsiteX15" fmla="*/ 6524330 w 12192000"/>
              <a:gd name="connsiteY15" fmla="*/ 1172892 h 1469616"/>
              <a:gd name="connsiteX16" fmla="*/ 6145631 w 12192000"/>
              <a:gd name="connsiteY16" fmla="*/ 1456916 h 1469616"/>
              <a:gd name="connsiteX17" fmla="*/ 6137163 w 12192000"/>
              <a:gd name="connsiteY17" fmla="*/ 1460091 h 1469616"/>
              <a:gd name="connsiteX18" fmla="*/ 6124463 w 12192000"/>
              <a:gd name="connsiteY18" fmla="*/ 1464854 h 1469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0" h="1469616">
                <a:moveTo>
                  <a:pt x="6113881" y="1469616"/>
                </a:moveTo>
                <a:lnTo>
                  <a:pt x="6101181" y="1469616"/>
                </a:lnTo>
                <a:lnTo>
                  <a:pt x="6090598" y="1469616"/>
                </a:lnTo>
                <a:lnTo>
                  <a:pt x="6077897" y="1464854"/>
                </a:lnTo>
                <a:lnTo>
                  <a:pt x="6065198" y="1460091"/>
                </a:lnTo>
                <a:lnTo>
                  <a:pt x="6056731" y="1456916"/>
                </a:lnTo>
                <a:lnTo>
                  <a:pt x="5678033" y="1172892"/>
                </a:lnTo>
                <a:lnTo>
                  <a:pt x="0" y="1172892"/>
                </a:lnTo>
                <a:lnTo>
                  <a:pt x="0" y="1162370"/>
                </a:lnTo>
                <a:lnTo>
                  <a:pt x="0" y="403347"/>
                </a:lnTo>
                <a:lnTo>
                  <a:pt x="0" y="0"/>
                </a:lnTo>
                <a:lnTo>
                  <a:pt x="12192000" y="0"/>
                </a:lnTo>
                <a:lnTo>
                  <a:pt x="12192000" y="403347"/>
                </a:lnTo>
                <a:lnTo>
                  <a:pt x="12192000" y="1162370"/>
                </a:lnTo>
                <a:lnTo>
                  <a:pt x="12192000" y="1172892"/>
                </a:lnTo>
                <a:lnTo>
                  <a:pt x="6524330" y="1172892"/>
                </a:lnTo>
                <a:lnTo>
                  <a:pt x="6145631" y="1456916"/>
                </a:lnTo>
                <a:lnTo>
                  <a:pt x="6137163" y="1460091"/>
                </a:lnTo>
                <a:lnTo>
                  <a:pt x="6124463" y="1464854"/>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68072521"/>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E7597382-59B5-427B-9E49-55383F0A5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6229804"/>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0" name="Rounded Rectangle 16">
            <a:extLst>
              <a:ext uri="{FF2B5EF4-FFF2-40B4-BE49-F238E27FC236}">
                <a16:creationId xmlns:a16="http://schemas.microsoft.com/office/drawing/2014/main" id="{26471DC7-FA6E-40EF-A167-93BB0BCE1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643466"/>
            <a:ext cx="10905066" cy="4592561"/>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60BD94AA-03FA-AC4E-90FF-D0A7C902B76A}"/>
              </a:ext>
            </a:extLst>
          </p:cNvPr>
          <p:cNvPicPr>
            <a:picLocks noChangeAspect="1"/>
          </p:cNvPicPr>
          <p:nvPr/>
        </p:nvPicPr>
        <p:blipFill>
          <a:blip r:embed="rId2"/>
          <a:stretch>
            <a:fillRect/>
          </a:stretch>
        </p:blipFill>
        <p:spPr>
          <a:xfrm>
            <a:off x="2422143" y="873202"/>
            <a:ext cx="7347715" cy="4133088"/>
          </a:xfrm>
          <a:prstGeom prst="rect">
            <a:avLst/>
          </a:prstGeom>
        </p:spPr>
      </p:pic>
      <p:sp>
        <p:nvSpPr>
          <p:cNvPr id="4" name="TextBox 3">
            <a:extLst>
              <a:ext uri="{FF2B5EF4-FFF2-40B4-BE49-F238E27FC236}">
                <a16:creationId xmlns:a16="http://schemas.microsoft.com/office/drawing/2014/main" id="{63C40660-344D-5F42-8268-54DE43ACE045}"/>
              </a:ext>
            </a:extLst>
          </p:cNvPr>
          <p:cNvSpPr txBox="1"/>
          <p:nvPr/>
        </p:nvSpPr>
        <p:spPr>
          <a:xfrm>
            <a:off x="2422142" y="930858"/>
            <a:ext cx="7685903" cy="921984"/>
          </a:xfrm>
          <a:prstGeom prst="rect">
            <a:avLst/>
          </a:prstGeom>
          <a:solidFill>
            <a:schemeClr val="tx1"/>
          </a:solidFill>
        </p:spPr>
        <p:txBody>
          <a:bodyPr wrap="square" rtlCol="0">
            <a:spAutoFit/>
          </a:bodyPr>
          <a:lstStyle/>
          <a:p>
            <a:pPr>
              <a:lnSpc>
                <a:spcPct val="200000"/>
              </a:lnSpc>
            </a:pPr>
            <a:r>
              <a:rPr lang="en-US" sz="3200" dirty="0">
                <a:solidFill>
                  <a:schemeClr val="bg1"/>
                </a:solidFill>
              </a:rPr>
              <a:t>Code of Conduct</a:t>
            </a:r>
          </a:p>
        </p:txBody>
      </p:sp>
    </p:spTree>
    <p:extLst>
      <p:ext uri="{BB962C8B-B14F-4D97-AF65-F5344CB8AC3E}">
        <p14:creationId xmlns:p14="http://schemas.microsoft.com/office/powerpoint/2010/main" val="2136397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F856-E012-D643-BA46-C4D9BEBC7C96}"/>
              </a:ext>
            </a:extLst>
          </p:cNvPr>
          <p:cNvSpPr>
            <a:spLocks noGrp="1"/>
          </p:cNvSpPr>
          <p:nvPr>
            <p:ph type="title"/>
          </p:nvPr>
        </p:nvSpPr>
        <p:spPr>
          <a:xfrm>
            <a:off x="810000" y="447188"/>
            <a:ext cx="10571998" cy="970450"/>
          </a:xfrm>
        </p:spPr>
        <p:txBody>
          <a:bodyPr>
            <a:normAutofit/>
          </a:bodyPr>
          <a:lstStyle/>
          <a:p>
            <a:r>
              <a:rPr lang="en-US" dirty="0"/>
              <a:t>Logistics Check List</a:t>
            </a:r>
          </a:p>
        </p:txBody>
      </p:sp>
      <p:graphicFrame>
        <p:nvGraphicFramePr>
          <p:cNvPr id="5" name="Content Placeholder 2">
            <a:extLst>
              <a:ext uri="{FF2B5EF4-FFF2-40B4-BE49-F238E27FC236}">
                <a16:creationId xmlns:a16="http://schemas.microsoft.com/office/drawing/2014/main" id="{979C52FB-9711-4317-9C6A-AA6CC40E2646}"/>
              </a:ext>
            </a:extLst>
          </p:cNvPr>
          <p:cNvGraphicFramePr>
            <a:graphicFrameLocks noGrp="1"/>
          </p:cNvGraphicFramePr>
          <p:nvPr>
            <p:ph idx="1"/>
            <p:extLst>
              <p:ext uri="{D42A27DB-BD31-4B8C-83A1-F6EECF244321}">
                <p14:modId xmlns:p14="http://schemas.microsoft.com/office/powerpoint/2010/main" val="1767493891"/>
              </p:ext>
            </p:extLst>
          </p:nvPr>
        </p:nvGraphicFramePr>
        <p:xfrm>
          <a:off x="819150" y="2494722"/>
          <a:ext cx="10553700" cy="33647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2937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3" name="Rectangle 12">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16813EF7-689A-B34D-901A-35FEF4BB84C0}"/>
              </a:ext>
            </a:extLst>
          </p:cNvPr>
          <p:cNvPicPr>
            <a:picLocks noGrp="1" noChangeAspect="1"/>
          </p:cNvPicPr>
          <p:nvPr>
            <p:ph type="pic" sz="quarter" idx="13"/>
          </p:nvPr>
        </p:nvPicPr>
        <p:blipFill rotWithShape="1">
          <a:blip r:embed="rId2">
            <a:alphaModFix amt="50000"/>
          </a:blip>
          <a:srcRect b="18773"/>
          <a:stretch/>
        </p:blipFill>
        <p:spPr>
          <a:xfrm>
            <a:off x="20" y="10"/>
            <a:ext cx="12191980" cy="6857990"/>
          </a:xfrm>
          <a:prstGeom prst="rect">
            <a:avLst/>
          </a:prstGeom>
        </p:spPr>
      </p:pic>
      <p:sp>
        <p:nvSpPr>
          <p:cNvPr id="2" name="Title 1">
            <a:extLst>
              <a:ext uri="{FF2B5EF4-FFF2-40B4-BE49-F238E27FC236}">
                <a16:creationId xmlns:a16="http://schemas.microsoft.com/office/drawing/2014/main" id="{1F62194D-5F83-B54A-9F19-389C25B19BD3}"/>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b="1"/>
              <a:t>Why are you here today?</a:t>
            </a:r>
          </a:p>
        </p:txBody>
      </p:sp>
      <p:sp>
        <p:nvSpPr>
          <p:cNvPr id="4" name="Text Placeholder 3">
            <a:extLst>
              <a:ext uri="{FF2B5EF4-FFF2-40B4-BE49-F238E27FC236}">
                <a16:creationId xmlns:a16="http://schemas.microsoft.com/office/drawing/2014/main" id="{BC1BC0F4-DC38-6F4B-813F-EE688C3A12EA}"/>
              </a:ext>
            </a:extLst>
          </p:cNvPr>
          <p:cNvSpPr>
            <a:spLocks noGrp="1"/>
          </p:cNvSpPr>
          <p:nvPr>
            <p:ph type="body" sz="half" idx="2"/>
          </p:nvPr>
        </p:nvSpPr>
        <p:spPr/>
        <p:txBody>
          <a:bodyPr>
            <a:normAutofit/>
          </a:bodyPr>
          <a:lstStyle/>
          <a:p>
            <a:r>
              <a:rPr lang="en-US" sz="1800" dirty="0"/>
              <a:t>Let’s discuss in our groups</a:t>
            </a:r>
          </a:p>
        </p:txBody>
      </p:sp>
      <p:sp>
        <p:nvSpPr>
          <p:cNvPr id="7" name="TextBox 6">
            <a:extLst>
              <a:ext uri="{FF2B5EF4-FFF2-40B4-BE49-F238E27FC236}">
                <a16:creationId xmlns:a16="http://schemas.microsoft.com/office/drawing/2014/main" id="{96FB7C39-6D5C-4246-859F-D3E77C879423}"/>
              </a:ext>
            </a:extLst>
          </p:cNvPr>
          <p:cNvSpPr txBox="1"/>
          <p:nvPr/>
        </p:nvSpPr>
        <p:spPr>
          <a:xfrm>
            <a:off x="5840607" y="6359694"/>
            <a:ext cx="6351373" cy="338554"/>
          </a:xfrm>
          <a:prstGeom prst="rect">
            <a:avLst/>
          </a:prstGeom>
          <a:noFill/>
        </p:spPr>
        <p:txBody>
          <a:bodyPr wrap="square" rtlCol="0">
            <a:spAutoFit/>
          </a:bodyPr>
          <a:lstStyle/>
          <a:p>
            <a:r>
              <a:rPr lang="en-US" sz="1600" dirty="0"/>
              <a:t>Image sourced from: </a:t>
            </a:r>
            <a:r>
              <a:rPr lang="en-AU" sz="1600" dirty="0">
                <a:hlinkClick r:id="rId3"/>
              </a:rPr>
              <a:t>https://broadlygenderphotos.vice.com/</a:t>
            </a:r>
            <a:endParaRPr lang="en-US" sz="1600" dirty="0"/>
          </a:p>
        </p:txBody>
      </p:sp>
    </p:spTree>
    <p:extLst>
      <p:ext uri="{BB962C8B-B14F-4D97-AF65-F5344CB8AC3E}">
        <p14:creationId xmlns:p14="http://schemas.microsoft.com/office/powerpoint/2010/main" val="2390700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8D59EC2-0166-41A5-B253-88E6BF28E4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0" name="Freeform 9">
              <a:extLst>
                <a:ext uri="{FF2B5EF4-FFF2-40B4-BE49-F238E27FC236}">
                  <a16:creationId xmlns:a16="http://schemas.microsoft.com/office/drawing/2014/main" id="{8C425FAF-4FCC-494A-B22F-84509E392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2650E85A-A0C2-4F77-B982-28078367B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682B893C-2914-472F-8F64-8A0E65234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594110"/>
            <a:ext cx="10572000" cy="434974"/>
          </a:xfrm>
        </p:spPr>
        <p:txBody>
          <a:bodyPr>
            <a:normAutofit/>
          </a:bodyPr>
          <a:lstStyle/>
          <a:p>
            <a:r>
              <a:rPr lang="en-US" dirty="0"/>
              <a:t>Thank you for your sponsorship and providing a location and food</a:t>
            </a:r>
          </a:p>
        </p:txBody>
      </p:sp>
      <p:pic>
        <p:nvPicPr>
          <p:cNvPr id="4" name="Picture 3">
            <a:extLst>
              <a:ext uri="{FF2B5EF4-FFF2-40B4-BE49-F238E27FC236}">
                <a16:creationId xmlns:a16="http://schemas.microsoft.com/office/drawing/2014/main" id="{3620ED47-9364-F34E-B267-4565DD0EF510}"/>
              </a:ext>
            </a:extLst>
          </p:cNvPr>
          <p:cNvPicPr>
            <a:picLocks noChangeAspect="1"/>
          </p:cNvPicPr>
          <p:nvPr/>
        </p:nvPicPr>
        <p:blipFill>
          <a:blip r:embed="rId2"/>
          <a:stretch>
            <a:fillRect/>
          </a:stretch>
        </p:blipFill>
        <p:spPr>
          <a:xfrm>
            <a:off x="635457" y="640080"/>
            <a:ext cx="9178945"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3658182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753D53-D029-EB44-95CE-E55B348F4760}"/>
              </a:ext>
            </a:extLst>
          </p:cNvPr>
          <p:cNvSpPr/>
          <p:nvPr/>
        </p:nvSpPr>
        <p:spPr>
          <a:xfrm>
            <a:off x="-11151" y="0"/>
            <a:ext cx="7483105" cy="45362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78D59EC2-0166-41A5-B253-88E6BF28E4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8" name="Freeform 9">
              <a:extLst>
                <a:ext uri="{FF2B5EF4-FFF2-40B4-BE49-F238E27FC236}">
                  <a16:creationId xmlns:a16="http://schemas.microsoft.com/office/drawing/2014/main" id="{8C425FAF-4FCC-494A-B22F-84509E392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2650E85A-A0C2-4F77-B982-28078367B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682B893C-2914-472F-8F64-8A0E65234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594110"/>
            <a:ext cx="10572000" cy="434974"/>
          </a:xfrm>
        </p:spPr>
        <p:txBody>
          <a:bodyPr>
            <a:normAutofit/>
          </a:bodyPr>
          <a:lstStyle/>
          <a:p>
            <a:r>
              <a:rPr lang="en-US" dirty="0"/>
              <a:t>Thank you for your sponsorship and providing AWS account credits</a:t>
            </a:r>
          </a:p>
        </p:txBody>
      </p:sp>
      <p:pic>
        <p:nvPicPr>
          <p:cNvPr id="2" name="Picture 1">
            <a:extLst>
              <a:ext uri="{FF2B5EF4-FFF2-40B4-BE49-F238E27FC236}">
                <a16:creationId xmlns:a16="http://schemas.microsoft.com/office/drawing/2014/main" id="{A7EC6E2B-2AF4-7641-97A7-63BF88A48EB3}"/>
              </a:ext>
            </a:extLst>
          </p:cNvPr>
          <p:cNvPicPr>
            <a:picLocks noChangeAspect="1"/>
          </p:cNvPicPr>
          <p:nvPr/>
        </p:nvPicPr>
        <p:blipFill>
          <a:blip r:embed="rId2"/>
          <a:stretch>
            <a:fillRect/>
          </a:stretch>
        </p:blipFill>
        <p:spPr>
          <a:xfrm>
            <a:off x="635457" y="640080"/>
            <a:ext cx="6029683" cy="3602736"/>
          </a:xfrm>
          <a:prstGeom prst="roundRect">
            <a:avLst>
              <a:gd name="adj" fmla="val 3876"/>
            </a:avLst>
          </a:prstGeom>
          <a:ln>
            <a:noFill/>
          </a:ln>
          <a:effectLst/>
        </p:spPr>
      </p:pic>
    </p:spTree>
    <p:extLst>
      <p:ext uri="{BB962C8B-B14F-4D97-AF65-F5344CB8AC3E}">
        <p14:creationId xmlns:p14="http://schemas.microsoft.com/office/powerpoint/2010/main" val="2935286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1BC64-F205-4D40-912A-D0773618464C}"/>
              </a:ext>
            </a:extLst>
          </p:cNvPr>
          <p:cNvSpPr>
            <a:spLocks noGrp="1"/>
          </p:cNvSpPr>
          <p:nvPr>
            <p:ph type="title"/>
          </p:nvPr>
        </p:nvSpPr>
        <p:spPr/>
        <p:txBody>
          <a:bodyPr/>
          <a:lstStyle/>
          <a:p>
            <a:r>
              <a:rPr lang="en-US" dirty="0"/>
              <a:t>Two Modes of Learning</a:t>
            </a:r>
          </a:p>
        </p:txBody>
      </p:sp>
      <p:sp>
        <p:nvSpPr>
          <p:cNvPr id="3" name="Content Placeholder 2">
            <a:extLst>
              <a:ext uri="{FF2B5EF4-FFF2-40B4-BE49-F238E27FC236}">
                <a16:creationId xmlns:a16="http://schemas.microsoft.com/office/drawing/2014/main" id="{E82D75A0-6804-EB43-BFCB-50A09196A0EA}"/>
              </a:ext>
            </a:extLst>
          </p:cNvPr>
          <p:cNvSpPr>
            <a:spLocks noGrp="1"/>
          </p:cNvSpPr>
          <p:nvPr>
            <p:ph sz="half" idx="1"/>
          </p:nvPr>
        </p:nvSpPr>
        <p:spPr/>
        <p:txBody>
          <a:bodyPr/>
          <a:lstStyle/>
          <a:p>
            <a:pPr marL="0" indent="0">
              <a:buNone/>
            </a:pPr>
            <a:r>
              <a:rPr lang="en-US" sz="3200" dirty="0"/>
              <a:t>Theory</a:t>
            </a:r>
          </a:p>
          <a:p>
            <a:pPr marL="0" indent="0">
              <a:buNone/>
            </a:pPr>
            <a:r>
              <a:rPr lang="en-US" dirty="0"/>
              <a:t>We’ll introduce you to some concepts and answer questions</a:t>
            </a:r>
          </a:p>
          <a:p>
            <a:pPr marL="0" indent="0">
              <a:buNone/>
            </a:pPr>
            <a:endParaRPr lang="en-US" dirty="0"/>
          </a:p>
        </p:txBody>
      </p:sp>
      <p:sp>
        <p:nvSpPr>
          <p:cNvPr id="4" name="Content Placeholder 3">
            <a:extLst>
              <a:ext uri="{FF2B5EF4-FFF2-40B4-BE49-F238E27FC236}">
                <a16:creationId xmlns:a16="http://schemas.microsoft.com/office/drawing/2014/main" id="{E73BD8D0-462E-BE4F-BC2F-7779E0F3D54A}"/>
              </a:ext>
            </a:extLst>
          </p:cNvPr>
          <p:cNvSpPr>
            <a:spLocks noGrp="1"/>
          </p:cNvSpPr>
          <p:nvPr>
            <p:ph sz="half" idx="2"/>
          </p:nvPr>
        </p:nvSpPr>
        <p:spPr/>
        <p:txBody>
          <a:bodyPr/>
          <a:lstStyle/>
          <a:p>
            <a:pPr marL="0" indent="0">
              <a:buNone/>
            </a:pPr>
            <a:r>
              <a:rPr lang="en-US" sz="3200" dirty="0"/>
              <a:t>Hands On</a:t>
            </a:r>
          </a:p>
          <a:p>
            <a:pPr marL="0" indent="0">
              <a:buNone/>
            </a:pPr>
            <a:r>
              <a:rPr lang="en-US" dirty="0"/>
              <a:t>We’ll jump into the AWS console and start creating our cloud networks</a:t>
            </a:r>
          </a:p>
        </p:txBody>
      </p:sp>
      <p:pic>
        <p:nvPicPr>
          <p:cNvPr id="6" name="Graphic 5" descr="Blackboard">
            <a:extLst>
              <a:ext uri="{FF2B5EF4-FFF2-40B4-BE49-F238E27FC236}">
                <a16:creationId xmlns:a16="http://schemas.microsoft.com/office/drawing/2014/main" id="{2210F782-D9E9-714C-8520-6B3BD975156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4003" y="4796650"/>
            <a:ext cx="914400" cy="914400"/>
          </a:xfrm>
          <a:prstGeom prst="rect">
            <a:avLst/>
          </a:prstGeom>
        </p:spPr>
      </p:pic>
      <p:pic>
        <p:nvPicPr>
          <p:cNvPr id="8" name="Graphic 7" descr="Closed book">
            <a:extLst>
              <a:ext uri="{FF2B5EF4-FFF2-40B4-BE49-F238E27FC236}">
                <a16:creationId xmlns:a16="http://schemas.microsoft.com/office/drawing/2014/main" id="{B28E6035-4AFE-2341-8BC7-F19E39B86D8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41100" y="4796650"/>
            <a:ext cx="914400" cy="914400"/>
          </a:xfrm>
          <a:prstGeom prst="rect">
            <a:avLst/>
          </a:prstGeom>
        </p:spPr>
      </p:pic>
      <p:pic>
        <p:nvPicPr>
          <p:cNvPr id="10" name="Graphic 9" descr="Open book">
            <a:extLst>
              <a:ext uri="{FF2B5EF4-FFF2-40B4-BE49-F238E27FC236}">
                <a16:creationId xmlns:a16="http://schemas.microsoft.com/office/drawing/2014/main" id="{5FEB0357-E0CB-9749-9FE2-BAC2B4C8983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07985" y="4796650"/>
            <a:ext cx="914400" cy="914400"/>
          </a:xfrm>
          <a:prstGeom prst="rect">
            <a:avLst/>
          </a:prstGeom>
        </p:spPr>
      </p:pic>
      <p:pic>
        <p:nvPicPr>
          <p:cNvPr id="12" name="Graphic 11" descr="Laptop">
            <a:extLst>
              <a:ext uri="{FF2B5EF4-FFF2-40B4-BE49-F238E27FC236}">
                <a16:creationId xmlns:a16="http://schemas.microsoft.com/office/drawing/2014/main" id="{F8A221BF-95CA-B94F-8222-C5066BB5705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60441" y="4741045"/>
            <a:ext cx="914400" cy="914400"/>
          </a:xfrm>
          <a:prstGeom prst="rect">
            <a:avLst/>
          </a:prstGeom>
        </p:spPr>
      </p:pic>
      <p:pic>
        <p:nvPicPr>
          <p:cNvPr id="14" name="Graphic 13" descr="Robot">
            <a:extLst>
              <a:ext uri="{FF2B5EF4-FFF2-40B4-BE49-F238E27FC236}">
                <a16:creationId xmlns:a16="http://schemas.microsoft.com/office/drawing/2014/main" id="{30361235-7951-0545-823A-15799BF1BCB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336500" y="4796650"/>
            <a:ext cx="914400" cy="914400"/>
          </a:xfrm>
          <a:prstGeom prst="rect">
            <a:avLst/>
          </a:prstGeom>
        </p:spPr>
      </p:pic>
      <p:pic>
        <p:nvPicPr>
          <p:cNvPr id="18" name="Graphic 17" descr="Cloud Computing">
            <a:extLst>
              <a:ext uri="{FF2B5EF4-FFF2-40B4-BE49-F238E27FC236}">
                <a16:creationId xmlns:a16="http://schemas.microsoft.com/office/drawing/2014/main" id="{03915672-A4B9-7E42-B422-BEE5215634E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612934" y="4796650"/>
            <a:ext cx="914400" cy="914400"/>
          </a:xfrm>
          <a:prstGeom prst="rect">
            <a:avLst/>
          </a:prstGeom>
        </p:spPr>
      </p:pic>
    </p:spTree>
    <p:extLst>
      <p:ext uri="{BB962C8B-B14F-4D97-AF65-F5344CB8AC3E}">
        <p14:creationId xmlns:p14="http://schemas.microsoft.com/office/powerpoint/2010/main" val="11595686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What you will create today</a:t>
            </a:r>
          </a:p>
        </p:txBody>
      </p:sp>
      <p:sp>
        <p:nvSpPr>
          <p:cNvPr id="3" name="Rounded Rectangle 2">
            <a:extLst>
              <a:ext uri="{FF2B5EF4-FFF2-40B4-BE49-F238E27FC236}">
                <a16:creationId xmlns:a16="http://schemas.microsoft.com/office/drawing/2014/main" id="{3D290927-414C-BD4D-A729-F910E5354551}"/>
              </a:ext>
            </a:extLst>
          </p:cNvPr>
          <p:cNvSpPr/>
          <p:nvPr/>
        </p:nvSpPr>
        <p:spPr>
          <a:xfrm>
            <a:off x="270790" y="2626879"/>
            <a:ext cx="8835081" cy="370468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999838"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3685373"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6" name="Picture 5">
            <a:extLst>
              <a:ext uri="{FF2B5EF4-FFF2-40B4-BE49-F238E27FC236}">
                <a16:creationId xmlns:a16="http://schemas.microsoft.com/office/drawing/2014/main" id="{06B5186E-126F-1E43-A8CC-891A30E6F63D}"/>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6663172" y="3950108"/>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489421" y="4299437"/>
            <a:ext cx="1532238" cy="307777"/>
          </a:xfrm>
          <a:prstGeom prst="rect">
            <a:avLst/>
          </a:prstGeom>
          <a:noFill/>
        </p:spPr>
        <p:txBody>
          <a:bodyPr wrap="square" rtlCol="0">
            <a:spAutoFit/>
          </a:bodyPr>
          <a:lstStyle/>
          <a:p>
            <a:pPr algn="ctr"/>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2531389" y="4534639"/>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4437448" y="4264942"/>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606585" y="4089691"/>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154031" y="4534639"/>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758985" y="4242091"/>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6929690" y="3489990"/>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7661053" y="4534639"/>
            <a:ext cx="1757267" cy="715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sp>
        <p:nvSpPr>
          <p:cNvPr id="34" name="TextBox 33">
            <a:extLst>
              <a:ext uri="{FF2B5EF4-FFF2-40B4-BE49-F238E27FC236}">
                <a16:creationId xmlns:a16="http://schemas.microsoft.com/office/drawing/2014/main" id="{7A6D3840-2199-994B-A5E8-79F158ACFB3E}"/>
              </a:ext>
            </a:extLst>
          </p:cNvPr>
          <p:cNvSpPr txBox="1"/>
          <p:nvPr/>
        </p:nvSpPr>
        <p:spPr>
          <a:xfrm>
            <a:off x="9171468" y="1921011"/>
            <a:ext cx="2613929" cy="2062103"/>
          </a:xfrm>
          <a:prstGeom prst="rect">
            <a:avLst/>
          </a:prstGeom>
          <a:solidFill>
            <a:schemeClr val="tx1"/>
          </a:solidFill>
        </p:spPr>
        <p:txBody>
          <a:bodyPr wrap="square" rtlCol="0">
            <a:spAutoFit/>
          </a:bodyPr>
          <a:lstStyle/>
          <a:p>
            <a:r>
              <a:rPr lang="en-US" sz="1600" dirty="0">
                <a:solidFill>
                  <a:schemeClr val="bg1"/>
                </a:solidFill>
              </a:rPr>
              <a:t>VPC + Subnets</a:t>
            </a:r>
          </a:p>
          <a:p>
            <a:r>
              <a:rPr lang="en-US" sz="1600" dirty="0">
                <a:solidFill>
                  <a:schemeClr val="bg1"/>
                </a:solidFill>
              </a:rPr>
              <a:t>Internet Gateway</a:t>
            </a:r>
          </a:p>
          <a:p>
            <a:r>
              <a:rPr lang="en-US" sz="1600" dirty="0">
                <a:solidFill>
                  <a:schemeClr val="bg1"/>
                </a:solidFill>
              </a:rPr>
              <a:t>Private + Public Route Table</a:t>
            </a:r>
          </a:p>
          <a:p>
            <a:r>
              <a:rPr lang="en-US" sz="1600" dirty="0">
                <a:solidFill>
                  <a:schemeClr val="bg1"/>
                </a:solidFill>
              </a:rPr>
              <a:t>NAT Instance</a:t>
            </a:r>
          </a:p>
          <a:p>
            <a:r>
              <a:rPr lang="en-US" sz="1600" dirty="0">
                <a:solidFill>
                  <a:schemeClr val="bg1"/>
                </a:solidFill>
              </a:rPr>
              <a:t>Security Group</a:t>
            </a:r>
          </a:p>
          <a:p>
            <a:r>
              <a:rPr lang="en-US" sz="1600" dirty="0">
                <a:solidFill>
                  <a:schemeClr val="bg1"/>
                </a:solidFill>
              </a:rPr>
              <a:t>Public Load Balancer</a:t>
            </a:r>
          </a:p>
          <a:p>
            <a:r>
              <a:rPr lang="en-US" sz="1600" dirty="0">
                <a:solidFill>
                  <a:schemeClr val="bg1"/>
                </a:solidFill>
              </a:rPr>
              <a:t>Private Servers</a:t>
            </a:r>
          </a:p>
        </p:txBody>
      </p: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4594200" y="5069158"/>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4647445" y="5230640"/>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181082" y="4037827"/>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1419968" y="4848024"/>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6473124" y="3232506"/>
            <a:ext cx="1422253" cy="261610"/>
          </a:xfrm>
          <a:prstGeom prst="rect">
            <a:avLst/>
          </a:prstGeom>
          <a:noFill/>
        </p:spPr>
        <p:txBody>
          <a:bodyPr wrap="square" rtlCol="0">
            <a:spAutoFit/>
          </a:bodyPr>
          <a:lstStyle/>
          <a:p>
            <a:pPr algn="ctr"/>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7365957" y="4748960"/>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1359234" y="5426410"/>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1787304" y="5016069"/>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2330142" y="5365441"/>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274783" y="5365442"/>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7295606" y="5010570"/>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5086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9">
      <a:dk1>
        <a:srgbClr val="222222"/>
      </a:dk1>
      <a:lt1>
        <a:srgbClr val="FFFFFF"/>
      </a:lt1>
      <a:dk2>
        <a:srgbClr val="313131"/>
      </a:dk2>
      <a:lt2>
        <a:srgbClr val="FEFAC9"/>
      </a:lt2>
      <a:accent1>
        <a:srgbClr val="E56F83"/>
      </a:accent1>
      <a:accent2>
        <a:srgbClr val="F3A447"/>
      </a:accent2>
      <a:accent3>
        <a:srgbClr val="E7BC29"/>
      </a:accent3>
      <a:accent4>
        <a:srgbClr val="92BBD0"/>
      </a:accent4>
      <a:accent5>
        <a:srgbClr val="9C85C0"/>
      </a:accent5>
      <a:accent6>
        <a:srgbClr val="809EC2"/>
      </a:accent6>
      <a:hlink>
        <a:srgbClr val="F7ECFF"/>
      </a:hlink>
      <a:folHlink>
        <a:srgbClr val="7F6F6F"/>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otalTime>1669</TotalTime>
  <Words>906</Words>
  <Application>Microsoft Macintosh PowerPoint</Application>
  <PresentationFormat>Widescreen</PresentationFormat>
  <Paragraphs>148</Paragraphs>
  <Slides>21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Century Gothic</vt:lpstr>
      <vt:lpstr>Wingdings 2</vt:lpstr>
      <vt:lpstr>Quotable</vt:lpstr>
      <vt:lpstr>Cloud Networking</vt:lpstr>
      <vt:lpstr>Welcome!</vt:lpstr>
      <vt:lpstr>PowerPoint Presentation</vt:lpstr>
      <vt:lpstr>Logistics Check List</vt:lpstr>
      <vt:lpstr>Why are you here today?</vt:lpstr>
      <vt:lpstr>PowerPoint Presentation</vt:lpstr>
      <vt:lpstr>PowerPoint Presentation</vt:lpstr>
      <vt:lpstr>Two Modes of Learning</vt:lpstr>
      <vt:lpstr>What you will create today</vt:lpstr>
      <vt:lpstr>Networking 101</vt:lpstr>
      <vt:lpstr>Intro to AWS Networking Resources</vt:lpstr>
      <vt:lpstr>REFRESHER: Networking OSI Model (Open Systems Interconnection)</vt:lpstr>
      <vt:lpstr>IPs and CIDR Ranges</vt:lpstr>
      <vt:lpstr>IP’s in more detail…</vt:lpstr>
      <vt:lpstr>PowerPoint Presentation</vt:lpstr>
      <vt:lpstr>Subnetting</vt:lpstr>
      <vt:lpstr>Let’s Try It Out…</vt:lpstr>
      <vt:lpstr>IP’s in your Cloud Network</vt:lpstr>
      <vt:lpstr>AWS and IP’s</vt:lpstr>
      <vt:lpstr>Morning Tea!</vt:lpstr>
      <vt:lpstr>Let’s Briefly Talk About ‘High Availability’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Networking</dc:title>
  <dc:creator>Franca Moretto</dc:creator>
  <cp:lastModifiedBy>Franca Moretto</cp:lastModifiedBy>
  <cp:revision>3</cp:revision>
  <dcterms:created xsi:type="dcterms:W3CDTF">2019-11-14T00:26:37Z</dcterms:created>
  <dcterms:modified xsi:type="dcterms:W3CDTF">2019-11-15T04:16:23Z</dcterms:modified>
</cp:coreProperties>
</file>